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3"/>
  </p:notesMasterIdLst>
  <p:sldIdLst>
    <p:sldId id="256" r:id="rId2"/>
    <p:sldId id="257" r:id="rId3"/>
    <p:sldId id="265" r:id="rId4"/>
    <p:sldId id="258" r:id="rId5"/>
    <p:sldId id="259" r:id="rId6"/>
    <p:sldId id="260" r:id="rId7"/>
    <p:sldId id="266" r:id="rId8"/>
    <p:sldId id="267" r:id="rId9"/>
    <p:sldId id="268" r:id="rId10"/>
    <p:sldId id="262" r:id="rId11"/>
    <p:sldId id="264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378B397-9194-42D1-B93B-7D2E57F6BBD4}" v="1308" dt="2025-08-20T16:02:19.91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13125"/>
    <p:restoredTop sz="75748" autoAdjust="0"/>
  </p:normalViewPr>
  <p:slideViewPr>
    <p:cSldViewPr snapToGrid="0" snapToObjects="1">
      <p:cViewPr varScale="1">
        <p:scale>
          <a:sx n="61" d="100"/>
          <a:sy n="61" d="100"/>
        </p:scale>
        <p:origin x="236" y="64"/>
      </p:cViewPr>
      <p:guideLst/>
    </p:cSldViewPr>
  </p:slideViewPr>
  <p:notesTextViewPr>
    <p:cViewPr>
      <p:scale>
        <a:sx n="1" d="1"/>
        <a:sy n="1" d="1"/>
      </p:scale>
      <p:origin x="0" y="-16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tina castellucci" userId="4e2a8cf5de48ac53" providerId="LiveId" clId="{3378B397-9194-42D1-B93B-7D2E57F6BBD4}"/>
    <pc:docChg chg="undo redo custSel addSld delSld modSld sldOrd">
      <pc:chgData name="martina castellucci" userId="4e2a8cf5de48ac53" providerId="LiveId" clId="{3378B397-9194-42D1-B93B-7D2E57F6BBD4}" dt="2025-08-20T16:02:22.123" v="7638" actId="20577"/>
      <pc:docMkLst>
        <pc:docMk/>
      </pc:docMkLst>
      <pc:sldChg chg="addSp delSp modSp mod modNotesTx">
        <pc:chgData name="martina castellucci" userId="4e2a8cf5de48ac53" providerId="LiveId" clId="{3378B397-9194-42D1-B93B-7D2E57F6BBD4}" dt="2025-08-20T15:44:28.029" v="7605" actId="20577"/>
        <pc:sldMkLst>
          <pc:docMk/>
          <pc:sldMk cId="324767958" sldId="256"/>
        </pc:sldMkLst>
        <pc:spChg chg="mod">
          <ac:chgData name="martina castellucci" userId="4e2a8cf5de48ac53" providerId="LiveId" clId="{3378B397-9194-42D1-B93B-7D2E57F6BBD4}" dt="2025-08-20T14:12:18.005" v="7022" actId="20577"/>
          <ac:spMkLst>
            <pc:docMk/>
            <pc:sldMk cId="324767958" sldId="256"/>
            <ac:spMk id="2" creationId="{60DFB408-EA2E-D34F-B6D1-E27FB4C6AD2E}"/>
          </ac:spMkLst>
        </pc:spChg>
        <pc:spChg chg="mod">
          <ac:chgData name="martina castellucci" userId="4e2a8cf5de48ac53" providerId="LiveId" clId="{3378B397-9194-42D1-B93B-7D2E57F6BBD4}" dt="2025-08-12T21:28:56.578" v="2641" actId="255"/>
          <ac:spMkLst>
            <pc:docMk/>
            <pc:sldMk cId="324767958" sldId="256"/>
            <ac:spMk id="3" creationId="{3FEE2EEF-6296-FA40-9257-C8766E3E9104}"/>
          </ac:spMkLst>
        </pc:spChg>
        <pc:spChg chg="mod">
          <ac:chgData name="martina castellucci" userId="4e2a8cf5de48ac53" providerId="LiveId" clId="{3378B397-9194-42D1-B93B-7D2E57F6BBD4}" dt="2025-08-06T14:07:01.967" v="142" actId="207"/>
          <ac:spMkLst>
            <pc:docMk/>
            <pc:sldMk cId="324767958" sldId="256"/>
            <ac:spMk id="6" creationId="{F74E38FC-6783-4844-B15D-D4380825789C}"/>
          </ac:spMkLst>
        </pc:spChg>
        <pc:spChg chg="mod">
          <ac:chgData name="martina castellucci" userId="4e2a8cf5de48ac53" providerId="LiveId" clId="{3378B397-9194-42D1-B93B-7D2E57F6BBD4}" dt="2025-08-12T18:15:13.256" v="845" actId="207"/>
          <ac:spMkLst>
            <pc:docMk/>
            <pc:sldMk cId="324767958" sldId="256"/>
            <ac:spMk id="7" creationId="{64EF19F9-2171-1940-B370-E6D67EC44787}"/>
          </ac:spMkLst>
        </pc:spChg>
        <pc:picChg chg="add del mod">
          <ac:chgData name="martina castellucci" userId="4e2a8cf5de48ac53" providerId="LiveId" clId="{3378B397-9194-42D1-B93B-7D2E57F6BBD4}" dt="2025-08-20T13:58:25.163" v="6949" actId="1076"/>
          <ac:picMkLst>
            <pc:docMk/>
            <pc:sldMk cId="324767958" sldId="256"/>
            <ac:picMk id="5" creationId="{968A6F7F-4DA0-A941-BD6D-D975A5646252}"/>
          </ac:picMkLst>
        </pc:picChg>
        <pc:picChg chg="add mod">
          <ac:chgData name="martina castellucci" userId="4e2a8cf5de48ac53" providerId="LiveId" clId="{3378B397-9194-42D1-B93B-7D2E57F6BBD4}" dt="2025-08-12T21:28:36.919" v="2638" actId="1076"/>
          <ac:picMkLst>
            <pc:docMk/>
            <pc:sldMk cId="324767958" sldId="256"/>
            <ac:picMk id="19" creationId="{F5A01099-529D-3979-0F6A-5F39175307CF}"/>
          </ac:picMkLst>
        </pc:picChg>
        <pc:picChg chg="add mod modCrop">
          <ac:chgData name="martina castellucci" userId="4e2a8cf5de48ac53" providerId="LiveId" clId="{3378B397-9194-42D1-B93B-7D2E57F6BBD4}" dt="2025-08-12T12:40:43.232" v="517" actId="1440"/>
          <ac:picMkLst>
            <pc:docMk/>
            <pc:sldMk cId="324767958" sldId="256"/>
            <ac:picMk id="23" creationId="{AE45FCFC-7610-5520-4D01-4F23E326CED1}"/>
          </ac:picMkLst>
        </pc:picChg>
        <pc:picChg chg="add mod">
          <ac:chgData name="martina castellucci" userId="4e2a8cf5de48ac53" providerId="LiveId" clId="{3378B397-9194-42D1-B93B-7D2E57F6BBD4}" dt="2025-08-12T12:37:50.457" v="504" actId="14100"/>
          <ac:picMkLst>
            <pc:docMk/>
            <pc:sldMk cId="324767958" sldId="256"/>
            <ac:picMk id="25" creationId="{61672A24-A85A-96C3-4F29-132B012B85E9}"/>
          </ac:picMkLst>
        </pc:picChg>
      </pc:sldChg>
      <pc:sldChg chg="addSp delSp modSp mod modNotesTx">
        <pc:chgData name="martina castellucci" userId="4e2a8cf5de48ac53" providerId="LiveId" clId="{3378B397-9194-42D1-B93B-7D2E57F6BBD4}" dt="2025-08-20T14:23:23.012" v="7066" actId="20577"/>
        <pc:sldMkLst>
          <pc:docMk/>
          <pc:sldMk cId="2547341285" sldId="257"/>
        </pc:sldMkLst>
        <pc:spChg chg="mod">
          <ac:chgData name="martina castellucci" userId="4e2a8cf5de48ac53" providerId="LiveId" clId="{3378B397-9194-42D1-B93B-7D2E57F6BBD4}" dt="2025-08-13T07:23:30.297" v="2833" actId="1076"/>
          <ac:spMkLst>
            <pc:docMk/>
            <pc:sldMk cId="2547341285" sldId="257"/>
            <ac:spMk id="2" creationId="{BAF3B54D-1F3F-7248-BCBE-7D505AC9A182}"/>
          </ac:spMkLst>
        </pc:spChg>
        <pc:spChg chg="mod ord">
          <ac:chgData name="martina castellucci" userId="4e2a8cf5de48ac53" providerId="LiveId" clId="{3378B397-9194-42D1-B93B-7D2E57F6BBD4}" dt="2025-08-20T14:23:23.012" v="7066" actId="20577"/>
          <ac:spMkLst>
            <pc:docMk/>
            <pc:sldMk cId="2547341285" sldId="257"/>
            <ac:spMk id="3" creationId="{A7138A82-7398-6D4B-9667-CAA5B4CF4318}"/>
          </ac:spMkLst>
        </pc:spChg>
        <pc:spChg chg="mod">
          <ac:chgData name="martina castellucci" userId="4e2a8cf5de48ac53" providerId="LiveId" clId="{3378B397-9194-42D1-B93B-7D2E57F6BBD4}" dt="2025-08-06T15:56:38.987" v="267" actId="207"/>
          <ac:spMkLst>
            <pc:docMk/>
            <pc:sldMk cId="2547341285" sldId="257"/>
            <ac:spMk id="4" creationId="{8115D2E5-3507-1B4C-9D6D-389B09F2913E}"/>
          </ac:spMkLst>
        </pc:spChg>
        <pc:spChg chg="mod">
          <ac:chgData name="martina castellucci" userId="4e2a8cf5de48ac53" providerId="LiveId" clId="{3378B397-9194-42D1-B93B-7D2E57F6BBD4}" dt="2025-08-12T18:14:17.885" v="843" actId="207"/>
          <ac:spMkLst>
            <pc:docMk/>
            <pc:sldMk cId="2547341285" sldId="257"/>
            <ac:spMk id="5" creationId="{6CEA2C28-0934-BC4A-87E8-7F8B0155CB0E}"/>
          </ac:spMkLst>
        </pc:spChg>
        <pc:spChg chg="add mod">
          <ac:chgData name="martina castellucci" userId="4e2a8cf5de48ac53" providerId="LiveId" clId="{3378B397-9194-42D1-B93B-7D2E57F6BBD4}" dt="2025-08-13T07:27:30.137" v="2883" actId="14100"/>
          <ac:spMkLst>
            <pc:docMk/>
            <pc:sldMk cId="2547341285" sldId="257"/>
            <ac:spMk id="37" creationId="{867FE7AF-D0B2-1B9A-591F-18B7B2AF727F}"/>
          </ac:spMkLst>
        </pc:spChg>
        <pc:picChg chg="add mod">
          <ac:chgData name="martina castellucci" userId="4e2a8cf5de48ac53" providerId="LiveId" clId="{3378B397-9194-42D1-B93B-7D2E57F6BBD4}" dt="2025-08-12T20:31:35.018" v="2262" actId="14100"/>
          <ac:picMkLst>
            <pc:docMk/>
            <pc:sldMk cId="2547341285" sldId="257"/>
            <ac:picMk id="16" creationId="{9666A686-4709-A2E0-5550-A010770D6A08}"/>
          </ac:picMkLst>
        </pc:picChg>
        <pc:picChg chg="add mod">
          <ac:chgData name="martina castellucci" userId="4e2a8cf5de48ac53" providerId="LiveId" clId="{3378B397-9194-42D1-B93B-7D2E57F6BBD4}" dt="2025-08-12T20:31:38.248" v="2263" actId="14100"/>
          <ac:picMkLst>
            <pc:docMk/>
            <pc:sldMk cId="2547341285" sldId="257"/>
            <ac:picMk id="18" creationId="{EE37328F-FDB5-FD7C-BB38-36D62EA3388A}"/>
          </ac:picMkLst>
        </pc:picChg>
        <pc:picChg chg="add mod">
          <ac:chgData name="martina castellucci" userId="4e2a8cf5de48ac53" providerId="LiveId" clId="{3378B397-9194-42D1-B93B-7D2E57F6BBD4}" dt="2025-08-12T20:11:48.810" v="2089" actId="1440"/>
          <ac:picMkLst>
            <pc:docMk/>
            <pc:sldMk cId="2547341285" sldId="257"/>
            <ac:picMk id="22" creationId="{5F7CD204-736F-F7CF-98CD-EF131F9ED68C}"/>
          </ac:picMkLst>
        </pc:picChg>
        <pc:picChg chg="add mod">
          <ac:chgData name="martina castellucci" userId="4e2a8cf5de48ac53" providerId="LiveId" clId="{3378B397-9194-42D1-B93B-7D2E57F6BBD4}" dt="2025-08-12T20:12:58.738" v="2097" actId="1076"/>
          <ac:picMkLst>
            <pc:docMk/>
            <pc:sldMk cId="2547341285" sldId="257"/>
            <ac:picMk id="24" creationId="{2C11DEC9-4341-6D3B-71E7-659F92AE8943}"/>
          </ac:picMkLst>
        </pc:picChg>
        <pc:picChg chg="add mod">
          <ac:chgData name="martina castellucci" userId="4e2a8cf5de48ac53" providerId="LiveId" clId="{3378B397-9194-42D1-B93B-7D2E57F6BBD4}" dt="2025-08-12T20:13:51.240" v="2106" actId="1440"/>
          <ac:picMkLst>
            <pc:docMk/>
            <pc:sldMk cId="2547341285" sldId="257"/>
            <ac:picMk id="26" creationId="{D2239094-05E2-01DF-9761-345E321254DD}"/>
          </ac:picMkLst>
        </pc:picChg>
        <pc:picChg chg="add mod">
          <ac:chgData name="martina castellucci" userId="4e2a8cf5de48ac53" providerId="LiveId" clId="{3378B397-9194-42D1-B93B-7D2E57F6BBD4}" dt="2025-08-12T20:21:34.185" v="2156" actId="1076"/>
          <ac:picMkLst>
            <pc:docMk/>
            <pc:sldMk cId="2547341285" sldId="257"/>
            <ac:picMk id="27" creationId="{E342B74C-A7E4-8683-FC9B-7064429A5F88}"/>
          </ac:picMkLst>
        </pc:picChg>
        <pc:cxnChg chg="add mod">
          <ac:chgData name="martina castellucci" userId="4e2a8cf5de48ac53" providerId="LiveId" clId="{3378B397-9194-42D1-B93B-7D2E57F6BBD4}" dt="2025-08-13T07:23:36.448" v="2834" actId="1076"/>
          <ac:cxnSpMkLst>
            <pc:docMk/>
            <pc:sldMk cId="2547341285" sldId="257"/>
            <ac:cxnSpMk id="19" creationId="{53622CDA-5B3F-500C-F301-BCE63C0D892E}"/>
          </ac:cxnSpMkLst>
        </pc:cxnChg>
      </pc:sldChg>
      <pc:sldChg chg="addSp delSp modSp mod ord">
        <pc:chgData name="martina castellucci" userId="4e2a8cf5de48ac53" providerId="LiveId" clId="{3378B397-9194-42D1-B93B-7D2E57F6BBD4}" dt="2025-08-12T21:30:41.034" v="2643"/>
        <pc:sldMkLst>
          <pc:docMk/>
          <pc:sldMk cId="3900983208" sldId="258"/>
        </pc:sldMkLst>
        <pc:spChg chg="mod">
          <ac:chgData name="martina castellucci" userId="4e2a8cf5de48ac53" providerId="LiveId" clId="{3378B397-9194-42D1-B93B-7D2E57F6BBD4}" dt="2025-08-12T18:17:48.087" v="853" actId="121"/>
          <ac:spMkLst>
            <pc:docMk/>
            <pc:sldMk cId="3900983208" sldId="258"/>
            <ac:spMk id="2" creationId="{9E271E75-E598-5349-B31C-ACF8414DB562}"/>
          </ac:spMkLst>
        </pc:spChg>
        <pc:spChg chg="mod">
          <ac:chgData name="martina castellucci" userId="4e2a8cf5de48ac53" providerId="LiveId" clId="{3378B397-9194-42D1-B93B-7D2E57F6BBD4}" dt="2025-08-12T18:14:05.011" v="842" actId="207"/>
          <ac:spMkLst>
            <pc:docMk/>
            <pc:sldMk cId="3900983208" sldId="258"/>
            <ac:spMk id="4" creationId="{A528991F-2F78-7F4C-8CAE-383F040B4196}"/>
          </ac:spMkLst>
        </pc:spChg>
        <pc:spChg chg="mod">
          <ac:chgData name="martina castellucci" userId="4e2a8cf5de48ac53" providerId="LiveId" clId="{3378B397-9194-42D1-B93B-7D2E57F6BBD4}" dt="2025-08-12T18:17:21.756" v="850" actId="207"/>
          <ac:spMkLst>
            <pc:docMk/>
            <pc:sldMk cId="3900983208" sldId="258"/>
            <ac:spMk id="5" creationId="{A619CB52-6BE6-CF4B-976D-4051F34C68E9}"/>
          </ac:spMkLst>
        </pc:spChg>
        <pc:graphicFrameChg chg="add mod modGraphic">
          <ac:chgData name="martina castellucci" userId="4e2a8cf5de48ac53" providerId="LiveId" clId="{3378B397-9194-42D1-B93B-7D2E57F6BBD4}" dt="2025-08-12T18:47:57.993" v="901" actId="20577"/>
          <ac:graphicFrameMkLst>
            <pc:docMk/>
            <pc:sldMk cId="3900983208" sldId="258"/>
            <ac:graphicFrameMk id="24" creationId="{985AB6B9-01E9-A4A9-79A8-7B1E4535940A}"/>
          </ac:graphicFrameMkLst>
        </pc:graphicFrameChg>
        <pc:picChg chg="add mod">
          <ac:chgData name="martina castellucci" userId="4e2a8cf5de48ac53" providerId="LiveId" clId="{3378B397-9194-42D1-B93B-7D2E57F6BBD4}" dt="2025-08-12T14:03:49.282" v="838" actId="1076"/>
          <ac:picMkLst>
            <pc:docMk/>
            <pc:sldMk cId="3900983208" sldId="258"/>
            <ac:picMk id="26" creationId="{27720A84-8881-39B2-116E-A62B98ACA2BA}"/>
          </ac:picMkLst>
        </pc:picChg>
        <pc:picChg chg="add mod">
          <ac:chgData name="martina castellucci" userId="4e2a8cf5de48ac53" providerId="LiveId" clId="{3378B397-9194-42D1-B93B-7D2E57F6BBD4}" dt="2025-08-12T14:03:45.653" v="837" actId="1076"/>
          <ac:picMkLst>
            <pc:docMk/>
            <pc:sldMk cId="3900983208" sldId="258"/>
            <ac:picMk id="28" creationId="{F047C02C-FB76-A867-F454-E2872D47767B}"/>
          </ac:picMkLst>
        </pc:picChg>
        <pc:cxnChg chg="mod">
          <ac:chgData name="martina castellucci" userId="4e2a8cf5de48ac53" providerId="LiveId" clId="{3378B397-9194-42D1-B93B-7D2E57F6BBD4}" dt="2025-08-12T18:18:30.478" v="855" actId="1076"/>
          <ac:cxnSpMkLst>
            <pc:docMk/>
            <pc:sldMk cId="3900983208" sldId="258"/>
            <ac:cxnSpMk id="10" creationId="{CC0B2BD0-1A4D-8148-BACF-619D22F28A64}"/>
          </ac:cxnSpMkLst>
        </pc:cxnChg>
      </pc:sldChg>
      <pc:sldChg chg="addSp delSp modSp mod modNotesTx">
        <pc:chgData name="martina castellucci" userId="4e2a8cf5de48ac53" providerId="LiveId" clId="{3378B397-9194-42D1-B93B-7D2E57F6BBD4}" dt="2025-08-20T15:53:33.387" v="7613" actId="20577"/>
        <pc:sldMkLst>
          <pc:docMk/>
          <pc:sldMk cId="3667541488" sldId="259"/>
        </pc:sldMkLst>
        <pc:spChg chg="mod">
          <ac:chgData name="martina castellucci" userId="4e2a8cf5de48ac53" providerId="LiveId" clId="{3378B397-9194-42D1-B93B-7D2E57F6BBD4}" dt="2025-08-20T15:13:53.639" v="7467" actId="14100"/>
          <ac:spMkLst>
            <pc:docMk/>
            <pc:sldMk cId="3667541488" sldId="259"/>
            <ac:spMk id="2" creationId="{9F4AF931-A1A0-0F44-A652-D9461D9FE109}"/>
          </ac:spMkLst>
        </pc:spChg>
        <pc:spChg chg="add">
          <ac:chgData name="martina castellucci" userId="4e2a8cf5de48ac53" providerId="LiveId" clId="{3378B397-9194-42D1-B93B-7D2E57F6BBD4}" dt="2025-08-20T14:27:24.850" v="7068"/>
          <ac:spMkLst>
            <pc:docMk/>
            <pc:sldMk cId="3667541488" sldId="259"/>
            <ac:spMk id="3" creationId="{53A6AC11-7DF0-C451-5F0C-EE3F1268E990}"/>
          </ac:spMkLst>
        </pc:spChg>
        <pc:spChg chg="add mod">
          <ac:chgData name="martina castellucci" userId="4e2a8cf5de48ac53" providerId="LiveId" clId="{3378B397-9194-42D1-B93B-7D2E57F6BBD4}" dt="2025-08-20T14:49:52.999" v="7320" actId="255"/>
          <ac:spMkLst>
            <pc:docMk/>
            <pc:sldMk cId="3667541488" sldId="259"/>
            <ac:spMk id="4" creationId="{50F78E87-0A1B-D84F-1A12-AD3E7F50029C}"/>
          </ac:spMkLst>
        </pc:spChg>
        <pc:spChg chg="add mod">
          <ac:chgData name="martina castellucci" userId="4e2a8cf5de48ac53" providerId="LiveId" clId="{3378B397-9194-42D1-B93B-7D2E57F6BBD4}" dt="2025-08-20T14:27:40.934" v="7073" actId="1076"/>
          <ac:spMkLst>
            <pc:docMk/>
            <pc:sldMk cId="3667541488" sldId="259"/>
            <ac:spMk id="5" creationId="{F141E135-0D80-E067-5178-F798950BA9C3}"/>
          </ac:spMkLst>
        </pc:spChg>
        <pc:spChg chg="add">
          <ac:chgData name="martina castellucci" userId="4e2a8cf5de48ac53" providerId="LiveId" clId="{3378B397-9194-42D1-B93B-7D2E57F6BBD4}" dt="2025-08-20T14:29:06.455" v="7200"/>
          <ac:spMkLst>
            <pc:docMk/>
            <pc:sldMk cId="3667541488" sldId="259"/>
            <ac:spMk id="7" creationId="{66664B80-EFDA-9C09-64A2-12500C755AE6}"/>
          </ac:spMkLst>
        </pc:spChg>
        <pc:spChg chg="add mod">
          <ac:chgData name="martina castellucci" userId="4e2a8cf5de48ac53" providerId="LiveId" clId="{3378B397-9194-42D1-B93B-7D2E57F6BBD4}" dt="2025-08-20T14:29:14.439" v="7203"/>
          <ac:spMkLst>
            <pc:docMk/>
            <pc:sldMk cId="3667541488" sldId="259"/>
            <ac:spMk id="8" creationId="{6027C49B-306D-4614-F0DB-1F805CD25C31}"/>
          </ac:spMkLst>
        </pc:spChg>
        <pc:spChg chg="add del">
          <ac:chgData name="martina castellucci" userId="4e2a8cf5de48ac53" providerId="LiveId" clId="{3378B397-9194-42D1-B93B-7D2E57F6BBD4}" dt="2025-08-20T14:29:28.043" v="7208" actId="478"/>
          <ac:spMkLst>
            <pc:docMk/>
            <pc:sldMk cId="3667541488" sldId="259"/>
            <ac:spMk id="10" creationId="{9B29A06E-5122-195F-9F36-59E487031E86}"/>
          </ac:spMkLst>
        </pc:spChg>
        <pc:spChg chg="add mod">
          <ac:chgData name="martina castellucci" userId="4e2a8cf5de48ac53" providerId="LiveId" clId="{3378B397-9194-42D1-B93B-7D2E57F6BBD4}" dt="2025-08-20T14:50:07.012" v="7322" actId="14100"/>
          <ac:spMkLst>
            <pc:docMk/>
            <pc:sldMk cId="3667541488" sldId="259"/>
            <ac:spMk id="14" creationId="{1EA10563-6401-59CD-1B11-F22E6713317B}"/>
          </ac:spMkLst>
        </pc:spChg>
        <pc:spChg chg="mod">
          <ac:chgData name="martina castellucci" userId="4e2a8cf5de48ac53" providerId="LiveId" clId="{3378B397-9194-42D1-B93B-7D2E57F6BBD4}" dt="2025-08-12T18:22:57.462" v="870" actId="207"/>
          <ac:spMkLst>
            <pc:docMk/>
            <pc:sldMk cId="3667541488" sldId="259"/>
            <ac:spMk id="18" creationId="{530B13B5-DD72-2142-90EE-0C020727A0AE}"/>
          </ac:spMkLst>
        </pc:spChg>
        <pc:spChg chg="mod">
          <ac:chgData name="martina castellucci" userId="4e2a8cf5de48ac53" providerId="LiveId" clId="{3378B397-9194-42D1-B93B-7D2E57F6BBD4}" dt="2025-08-12T18:22:37.423" v="869" actId="207"/>
          <ac:spMkLst>
            <pc:docMk/>
            <pc:sldMk cId="3667541488" sldId="259"/>
            <ac:spMk id="19" creationId="{00F9EF0A-B175-F64D-8156-87F8D5123086}"/>
          </ac:spMkLst>
        </pc:spChg>
        <pc:picChg chg="add mod">
          <ac:chgData name="martina castellucci" userId="4e2a8cf5de48ac53" providerId="LiveId" clId="{3378B397-9194-42D1-B93B-7D2E57F6BBD4}" dt="2025-08-12T21:25:34.329" v="2613" actId="1076"/>
          <ac:picMkLst>
            <pc:docMk/>
            <pc:sldMk cId="3667541488" sldId="259"/>
            <ac:picMk id="9" creationId="{B82232B4-17BE-1800-F830-DEA2793249BB}"/>
          </ac:picMkLst>
        </pc:picChg>
        <pc:picChg chg="add mod">
          <ac:chgData name="martina castellucci" userId="4e2a8cf5de48ac53" providerId="LiveId" clId="{3378B397-9194-42D1-B93B-7D2E57F6BBD4}" dt="2025-08-12T21:25:16.748" v="2609" actId="1076"/>
          <ac:picMkLst>
            <pc:docMk/>
            <pc:sldMk cId="3667541488" sldId="259"/>
            <ac:picMk id="13" creationId="{FA892759-EAF4-F25B-1869-27C53587C9FB}"/>
          </ac:picMkLst>
        </pc:picChg>
        <pc:cxnChg chg="add mod">
          <ac:chgData name="martina castellucci" userId="4e2a8cf5de48ac53" providerId="LiveId" clId="{3378B397-9194-42D1-B93B-7D2E57F6BBD4}" dt="2025-08-13T07:29:07.730" v="2901" actId="1076"/>
          <ac:cxnSpMkLst>
            <pc:docMk/>
            <pc:sldMk cId="3667541488" sldId="259"/>
            <ac:cxnSpMk id="6" creationId="{401A3E9E-5995-CE3A-C17D-918CB0F490EA}"/>
          </ac:cxnSpMkLst>
        </pc:cxnChg>
      </pc:sldChg>
      <pc:sldChg chg="addSp delSp modSp mod modNotesTx">
        <pc:chgData name="martina castellucci" userId="4e2a8cf5de48ac53" providerId="LiveId" clId="{3378B397-9194-42D1-B93B-7D2E57F6BBD4}" dt="2025-08-20T15:54:40.324" v="7618" actId="5793"/>
        <pc:sldMkLst>
          <pc:docMk/>
          <pc:sldMk cId="2357807059" sldId="260"/>
        </pc:sldMkLst>
        <pc:spChg chg="mod">
          <ac:chgData name="martina castellucci" userId="4e2a8cf5de48ac53" providerId="LiveId" clId="{3378B397-9194-42D1-B93B-7D2E57F6BBD4}" dt="2025-08-13T07:21:22.268" v="2810" actId="1076"/>
          <ac:spMkLst>
            <pc:docMk/>
            <pc:sldMk cId="2357807059" sldId="260"/>
            <ac:spMk id="2" creationId="{942667E2-58A9-0441-B056-3C59619E2D93}"/>
          </ac:spMkLst>
        </pc:spChg>
        <pc:spChg chg="mod">
          <ac:chgData name="martina castellucci" userId="4e2a8cf5de48ac53" providerId="LiveId" clId="{3378B397-9194-42D1-B93B-7D2E57F6BBD4}" dt="2025-08-12T20:44:02.853" v="2305" actId="207"/>
          <ac:spMkLst>
            <pc:docMk/>
            <pc:sldMk cId="2357807059" sldId="260"/>
            <ac:spMk id="4" creationId="{F818284D-AC8B-1A40-9AE8-E98178E97D6A}"/>
          </ac:spMkLst>
        </pc:spChg>
        <pc:spChg chg="mod">
          <ac:chgData name="martina castellucci" userId="4e2a8cf5de48ac53" providerId="LiveId" clId="{3378B397-9194-42D1-B93B-7D2E57F6BBD4}" dt="2025-08-12T20:43:53.412" v="2304" actId="207"/>
          <ac:spMkLst>
            <pc:docMk/>
            <pc:sldMk cId="2357807059" sldId="260"/>
            <ac:spMk id="5" creationId="{E8442AE6-2B9B-0E4E-9F18-1F20ABA101C7}"/>
          </ac:spMkLst>
        </pc:spChg>
        <pc:spChg chg="add mod">
          <ac:chgData name="martina castellucci" userId="4e2a8cf5de48ac53" providerId="LiveId" clId="{3378B397-9194-42D1-B93B-7D2E57F6BBD4}" dt="2025-08-20T14:51:13.845" v="7329" actId="1076"/>
          <ac:spMkLst>
            <pc:docMk/>
            <pc:sldMk cId="2357807059" sldId="260"/>
            <ac:spMk id="9" creationId="{ACC3B838-48EA-C7F2-DB6C-5BBCE920F112}"/>
          </ac:spMkLst>
        </pc:spChg>
        <pc:spChg chg="add del mod">
          <ac:chgData name="martina castellucci" userId="4e2a8cf5de48ac53" providerId="LiveId" clId="{3378B397-9194-42D1-B93B-7D2E57F6BBD4}" dt="2025-08-20T14:38:53.964" v="7247"/>
          <ac:spMkLst>
            <pc:docMk/>
            <pc:sldMk cId="2357807059" sldId="260"/>
            <ac:spMk id="14" creationId="{BC1AA07D-71F3-B574-15AF-2B184212D243}"/>
          </ac:spMkLst>
        </pc:spChg>
        <pc:spChg chg="add mod">
          <ac:chgData name="martina castellucci" userId="4e2a8cf5de48ac53" providerId="LiveId" clId="{3378B397-9194-42D1-B93B-7D2E57F6BBD4}" dt="2025-08-20T14:51:24.050" v="7331" actId="14100"/>
          <ac:spMkLst>
            <pc:docMk/>
            <pc:sldMk cId="2357807059" sldId="260"/>
            <ac:spMk id="20" creationId="{82680D79-5800-EEEE-7A9E-AB34347CDC98}"/>
          </ac:spMkLst>
        </pc:spChg>
        <pc:picChg chg="add del mod">
          <ac:chgData name="martina castellucci" userId="4e2a8cf5de48ac53" providerId="LiveId" clId="{3378B397-9194-42D1-B93B-7D2E57F6BBD4}" dt="2025-08-20T14:17:42.975" v="7033" actId="478"/>
          <ac:picMkLst>
            <pc:docMk/>
            <pc:sldMk cId="2357807059" sldId="260"/>
            <ac:picMk id="6" creationId="{50E2A9D3-6358-A136-877E-4959DC5D8C1C}"/>
          </ac:picMkLst>
        </pc:picChg>
        <pc:picChg chg="add mod">
          <ac:chgData name="martina castellucci" userId="4e2a8cf5de48ac53" providerId="LiveId" clId="{3378B397-9194-42D1-B93B-7D2E57F6BBD4}" dt="2025-08-20T14:41:49.764" v="7280" actId="14100"/>
          <ac:picMkLst>
            <pc:docMk/>
            <pc:sldMk cId="2357807059" sldId="260"/>
            <ac:picMk id="8" creationId="{377AFBBF-CF45-9B2D-4231-15271098E178}"/>
          </ac:picMkLst>
        </pc:picChg>
        <pc:picChg chg="add del mod">
          <ac:chgData name="martina castellucci" userId="4e2a8cf5de48ac53" providerId="LiveId" clId="{3378B397-9194-42D1-B93B-7D2E57F6BBD4}" dt="2025-08-20T14:17:17.900" v="7024" actId="478"/>
          <ac:picMkLst>
            <pc:docMk/>
            <pc:sldMk cId="2357807059" sldId="260"/>
            <ac:picMk id="17" creationId="{EF882471-3C01-E9D5-2239-B12DC9B29823}"/>
          </ac:picMkLst>
        </pc:picChg>
        <pc:picChg chg="add mod">
          <ac:chgData name="martina castellucci" userId="4e2a8cf5de48ac53" providerId="LiveId" clId="{3378B397-9194-42D1-B93B-7D2E57F6BBD4}" dt="2025-08-20T15:13:44.106" v="7466" actId="14100"/>
          <ac:picMkLst>
            <pc:docMk/>
            <pc:sldMk cId="2357807059" sldId="260"/>
            <ac:picMk id="22" creationId="{109B7FD0-EFF5-9B9C-31AE-0F8CE6673E58}"/>
          </ac:picMkLst>
        </pc:picChg>
        <pc:cxnChg chg="add mod">
          <ac:chgData name="martina castellucci" userId="4e2a8cf5de48ac53" providerId="LiveId" clId="{3378B397-9194-42D1-B93B-7D2E57F6BBD4}" dt="2025-08-13T07:48:16.482" v="3068" actId="1076"/>
          <ac:cxnSpMkLst>
            <pc:docMk/>
            <pc:sldMk cId="2357807059" sldId="260"/>
            <ac:cxnSpMk id="15" creationId="{457C8099-CB15-C644-A0BA-EC0C03AB99B9}"/>
          </ac:cxnSpMkLst>
        </pc:cxnChg>
      </pc:sldChg>
      <pc:sldChg chg="del">
        <pc:chgData name="martina castellucci" userId="4e2a8cf5de48ac53" providerId="LiveId" clId="{3378B397-9194-42D1-B93B-7D2E57F6BBD4}" dt="2025-08-12T11:53:57.092" v="297" actId="47"/>
        <pc:sldMkLst>
          <pc:docMk/>
          <pc:sldMk cId="2831776304" sldId="261"/>
        </pc:sldMkLst>
      </pc:sldChg>
      <pc:sldChg chg="addSp delSp modSp mod modNotesTx">
        <pc:chgData name="martina castellucci" userId="4e2a8cf5de48ac53" providerId="LiveId" clId="{3378B397-9194-42D1-B93B-7D2E57F6BBD4}" dt="2025-08-20T13:05:45.624" v="5299" actId="20577"/>
        <pc:sldMkLst>
          <pc:docMk/>
          <pc:sldMk cId="1122741071" sldId="262"/>
        </pc:sldMkLst>
        <pc:spChg chg="mod">
          <ac:chgData name="martina castellucci" userId="4e2a8cf5de48ac53" providerId="LiveId" clId="{3378B397-9194-42D1-B93B-7D2E57F6BBD4}" dt="2025-08-06T15:55:59.774" v="266" actId="207"/>
          <ac:spMkLst>
            <pc:docMk/>
            <pc:sldMk cId="1122741071" sldId="262"/>
            <ac:spMk id="9" creationId="{4CB3FD79-C42F-A14D-B485-E8F196E19240}"/>
          </ac:spMkLst>
        </pc:spChg>
        <pc:spChg chg="mod">
          <ac:chgData name="martina castellucci" userId="4e2a8cf5de48ac53" providerId="LiveId" clId="{3378B397-9194-42D1-B93B-7D2E57F6BBD4}" dt="2025-08-06T15:55:48.308" v="265" actId="207"/>
          <ac:spMkLst>
            <pc:docMk/>
            <pc:sldMk cId="1122741071" sldId="262"/>
            <ac:spMk id="10" creationId="{D4449D0F-4757-DF44-B6B4-193EADF86253}"/>
          </ac:spMkLst>
        </pc:spChg>
        <pc:spChg chg="mod">
          <ac:chgData name="martina castellucci" userId="4e2a8cf5de48ac53" providerId="LiveId" clId="{3378B397-9194-42D1-B93B-7D2E57F6BBD4}" dt="2025-08-12T21:10:05.346" v="2548" actId="1076"/>
          <ac:spMkLst>
            <pc:docMk/>
            <pc:sldMk cId="1122741071" sldId="262"/>
            <ac:spMk id="11" creationId="{FBD2D5CF-D0A5-A945-B23C-59AE0C96A135}"/>
          </ac:spMkLst>
        </pc:spChg>
        <pc:grpChg chg="mod">
          <ac:chgData name="martina castellucci" userId="4e2a8cf5de48ac53" providerId="LiveId" clId="{3378B397-9194-42D1-B93B-7D2E57F6BBD4}" dt="2025-08-12T21:09:37.426" v="2542" actId="14100"/>
          <ac:grpSpMkLst>
            <pc:docMk/>
            <pc:sldMk cId="1122741071" sldId="262"/>
            <ac:grpSpMk id="8" creationId="{63323F4D-8447-5748-8D0C-13D7620DC872}"/>
          </ac:grpSpMkLst>
        </pc:grpChg>
        <pc:picChg chg="add mod">
          <ac:chgData name="martina castellucci" userId="4e2a8cf5de48ac53" providerId="LiveId" clId="{3378B397-9194-42D1-B93B-7D2E57F6BBD4}" dt="2025-08-13T07:20:06.921" v="2800" actId="14100"/>
          <ac:picMkLst>
            <pc:docMk/>
            <pc:sldMk cId="1122741071" sldId="262"/>
            <ac:picMk id="14" creationId="{64710D95-44B1-41A9-2EB5-08137658D87F}"/>
          </ac:picMkLst>
        </pc:picChg>
        <pc:picChg chg="add mod">
          <ac:chgData name="martina castellucci" userId="4e2a8cf5de48ac53" providerId="LiveId" clId="{3378B397-9194-42D1-B93B-7D2E57F6BBD4}" dt="2025-08-12T21:10:16.644" v="2551" actId="1076"/>
          <ac:picMkLst>
            <pc:docMk/>
            <pc:sldMk cId="1122741071" sldId="262"/>
            <ac:picMk id="16" creationId="{0DBBB947-F335-CDB9-ABB7-49A7FBCCC69F}"/>
          </ac:picMkLst>
        </pc:picChg>
      </pc:sldChg>
      <pc:sldChg chg="del">
        <pc:chgData name="martina castellucci" userId="4e2a8cf5de48ac53" providerId="LiveId" clId="{3378B397-9194-42D1-B93B-7D2E57F6BBD4}" dt="2025-08-12T11:53:54.473" v="296" actId="47"/>
        <pc:sldMkLst>
          <pc:docMk/>
          <pc:sldMk cId="145511832" sldId="263"/>
        </pc:sldMkLst>
      </pc:sldChg>
      <pc:sldChg chg="addSp delSp modSp mod setBg modClrScheme delDesignElem chgLayout modNotesTx">
        <pc:chgData name="martina castellucci" userId="4e2a8cf5de48ac53" providerId="LiveId" clId="{3378B397-9194-42D1-B93B-7D2E57F6BBD4}" dt="2025-08-20T16:02:22.123" v="7638" actId="20577"/>
        <pc:sldMkLst>
          <pc:docMk/>
          <pc:sldMk cId="531064335" sldId="264"/>
        </pc:sldMkLst>
        <pc:spChg chg="mod ord">
          <ac:chgData name="martina castellucci" userId="4e2a8cf5de48ac53" providerId="LiveId" clId="{3378B397-9194-42D1-B93B-7D2E57F6BBD4}" dt="2025-08-20T15:27:42.860" v="7513" actId="1076"/>
          <ac:spMkLst>
            <pc:docMk/>
            <pc:sldMk cId="531064335" sldId="264"/>
            <ac:spMk id="2" creationId="{AA03D997-53B9-C24E-9072-39C4EEEE2421}"/>
          </ac:spMkLst>
        </pc:spChg>
        <pc:spChg chg="add">
          <ac:chgData name="martina castellucci" userId="4e2a8cf5de48ac53" providerId="LiveId" clId="{3378B397-9194-42D1-B93B-7D2E57F6BBD4}" dt="2025-08-20T15:19:30.542" v="7469"/>
          <ac:spMkLst>
            <pc:docMk/>
            <pc:sldMk cId="531064335" sldId="264"/>
            <ac:spMk id="3" creationId="{9A3FA3D0-A0C8-1A6B-776A-0FB490251B8A}"/>
          </ac:spMkLst>
        </pc:spChg>
        <pc:spChg chg="add">
          <ac:chgData name="martina castellucci" userId="4e2a8cf5de48ac53" providerId="LiveId" clId="{3378B397-9194-42D1-B93B-7D2E57F6BBD4}" dt="2025-08-20T15:19:37.241" v="7472"/>
          <ac:spMkLst>
            <pc:docMk/>
            <pc:sldMk cId="531064335" sldId="264"/>
            <ac:spMk id="4" creationId="{1B8DC90A-DEA4-5184-79F2-6323012F735F}"/>
          </ac:spMkLst>
        </pc:spChg>
        <pc:spChg chg="mod">
          <ac:chgData name="martina castellucci" userId="4e2a8cf5de48ac53" providerId="LiveId" clId="{3378B397-9194-42D1-B93B-7D2E57F6BBD4}" dt="2025-08-20T15:27:39.633" v="7512" actId="1076"/>
          <ac:spMkLst>
            <pc:docMk/>
            <pc:sldMk cId="531064335" sldId="264"/>
            <ac:spMk id="5" creationId="{CD3318A4-179E-464E-897D-CA9D2443989B}"/>
          </ac:spMkLst>
        </pc:spChg>
        <pc:spChg chg="add mod ord">
          <ac:chgData name="martina castellucci" userId="4e2a8cf5de48ac53" providerId="LiveId" clId="{3378B397-9194-42D1-B93B-7D2E57F6BBD4}" dt="2025-08-20T15:42:11.526" v="7603" actId="14100"/>
          <ac:spMkLst>
            <pc:docMk/>
            <pc:sldMk cId="531064335" sldId="264"/>
            <ac:spMk id="7" creationId="{260A9CFF-B508-AEE9-E04F-73023B44B435}"/>
          </ac:spMkLst>
        </pc:spChg>
        <pc:spChg chg="add mod">
          <ac:chgData name="martina castellucci" userId="4e2a8cf5de48ac53" providerId="LiveId" clId="{3378B397-9194-42D1-B93B-7D2E57F6BBD4}" dt="2025-08-20T15:40:05.836" v="7584" actId="14100"/>
          <ac:spMkLst>
            <pc:docMk/>
            <pc:sldMk cId="531064335" sldId="264"/>
            <ac:spMk id="13" creationId="{4FCEDA0D-E455-0352-A311-3AB3F8850A56}"/>
          </ac:spMkLst>
        </pc:spChg>
        <pc:spChg chg="add mod">
          <ac:chgData name="martina castellucci" userId="4e2a8cf5de48ac53" providerId="LiveId" clId="{3378B397-9194-42D1-B93B-7D2E57F6BBD4}" dt="2025-08-20T15:42:16.649" v="7604" actId="1076"/>
          <ac:spMkLst>
            <pc:docMk/>
            <pc:sldMk cId="531064335" sldId="264"/>
            <ac:spMk id="15" creationId="{6727F996-15F0-087B-19D0-D9543C75275C}"/>
          </ac:spMkLst>
        </pc:spChg>
        <pc:picChg chg="add mod">
          <ac:chgData name="martina castellucci" userId="4e2a8cf5de48ac53" providerId="LiveId" clId="{3378B397-9194-42D1-B93B-7D2E57F6BBD4}" dt="2025-08-20T15:27:46.159" v="7514" actId="1076"/>
          <ac:picMkLst>
            <pc:docMk/>
            <pc:sldMk cId="531064335" sldId="264"/>
            <ac:picMk id="11" creationId="{76F0D689-DD09-201F-C42B-650C81ADF7C8}"/>
          </ac:picMkLst>
        </pc:picChg>
      </pc:sldChg>
      <pc:sldChg chg="del">
        <pc:chgData name="martina castellucci" userId="4e2a8cf5de48ac53" providerId="LiveId" clId="{3378B397-9194-42D1-B93B-7D2E57F6BBD4}" dt="2025-08-12T11:53:49.086" v="294" actId="47"/>
        <pc:sldMkLst>
          <pc:docMk/>
          <pc:sldMk cId="1474728649" sldId="265"/>
        </pc:sldMkLst>
      </pc:sldChg>
      <pc:sldChg chg="addSp delSp modSp add mod ord modNotesTx">
        <pc:chgData name="martina castellucci" userId="4e2a8cf5de48ac53" providerId="LiveId" clId="{3378B397-9194-42D1-B93B-7D2E57F6BBD4}" dt="2025-08-20T15:48:09.500" v="7607" actId="20577"/>
        <pc:sldMkLst>
          <pc:docMk/>
          <pc:sldMk cId="4034961759" sldId="265"/>
        </pc:sldMkLst>
        <pc:spChg chg="mod">
          <ac:chgData name="martina castellucci" userId="4e2a8cf5de48ac53" providerId="LiveId" clId="{3378B397-9194-42D1-B93B-7D2E57F6BBD4}" dt="2025-08-13T07:25:19.553" v="2853" actId="1076"/>
          <ac:spMkLst>
            <pc:docMk/>
            <pc:sldMk cId="4034961759" sldId="265"/>
            <ac:spMk id="2" creationId="{D5B76B4D-3D96-5D5E-CF7B-10C08843BFD6}"/>
          </ac:spMkLst>
        </pc:spChg>
        <pc:spChg chg="mod">
          <ac:chgData name="martina castellucci" userId="4e2a8cf5de48ac53" providerId="LiveId" clId="{3378B397-9194-42D1-B93B-7D2E57F6BBD4}" dt="2025-08-12T18:16:16.600" v="847" actId="207"/>
          <ac:spMkLst>
            <pc:docMk/>
            <pc:sldMk cId="4034961759" sldId="265"/>
            <ac:spMk id="4" creationId="{8A94F4AA-98EF-E18F-154C-047300FE8F32}"/>
          </ac:spMkLst>
        </pc:spChg>
        <pc:spChg chg="mod">
          <ac:chgData name="martina castellucci" userId="4e2a8cf5de48ac53" providerId="LiveId" clId="{3378B397-9194-42D1-B93B-7D2E57F6BBD4}" dt="2025-08-12T18:16:09.292" v="846" actId="207"/>
          <ac:spMkLst>
            <pc:docMk/>
            <pc:sldMk cId="4034961759" sldId="265"/>
            <ac:spMk id="5" creationId="{859BD6B7-2874-FD00-7CBA-6C10C795730F}"/>
          </ac:spMkLst>
        </pc:spChg>
        <pc:spChg chg="add mod ord">
          <ac:chgData name="martina castellucci" userId="4e2a8cf5de48ac53" providerId="LiveId" clId="{3378B397-9194-42D1-B93B-7D2E57F6BBD4}" dt="2025-08-20T13:17:24.413" v="5752" actId="20577"/>
          <ac:spMkLst>
            <pc:docMk/>
            <pc:sldMk cId="4034961759" sldId="265"/>
            <ac:spMk id="39" creationId="{5C70C886-6ECA-A989-F4A4-850518271E45}"/>
          </ac:spMkLst>
        </pc:spChg>
        <pc:spChg chg="add mod">
          <ac:chgData name="martina castellucci" userId="4e2a8cf5de48ac53" providerId="LiveId" clId="{3378B397-9194-42D1-B93B-7D2E57F6BBD4}" dt="2025-08-13T07:25:10.576" v="2852" actId="14100"/>
          <ac:spMkLst>
            <pc:docMk/>
            <pc:sldMk cId="4034961759" sldId="265"/>
            <ac:spMk id="44" creationId="{E02C731B-48FC-B767-4F63-721E5864EBE6}"/>
          </ac:spMkLst>
        </pc:spChg>
        <pc:picChg chg="add mod">
          <ac:chgData name="martina castellucci" userId="4e2a8cf5de48ac53" providerId="LiveId" clId="{3378B397-9194-42D1-B93B-7D2E57F6BBD4}" dt="2025-08-12T21:26:13.951" v="2622" actId="14100"/>
          <ac:picMkLst>
            <pc:docMk/>
            <pc:sldMk cId="4034961759" sldId="265"/>
            <ac:picMk id="9" creationId="{1523ADF4-AA2A-D23A-9FAB-6646A9A195D4}"/>
          </ac:picMkLst>
        </pc:picChg>
        <pc:picChg chg="add mod">
          <ac:chgData name="martina castellucci" userId="4e2a8cf5de48ac53" providerId="LiveId" clId="{3378B397-9194-42D1-B93B-7D2E57F6BBD4}" dt="2025-08-12T21:27:02.826" v="2632" actId="14100"/>
          <ac:picMkLst>
            <pc:docMk/>
            <pc:sldMk cId="4034961759" sldId="265"/>
            <ac:picMk id="12" creationId="{6A0EEFD5-5D74-6984-34D1-DD55AF0E3958}"/>
          </ac:picMkLst>
        </pc:picChg>
        <pc:picChg chg="add mod">
          <ac:chgData name="martina castellucci" userId="4e2a8cf5de48ac53" providerId="LiveId" clId="{3378B397-9194-42D1-B93B-7D2E57F6BBD4}" dt="2025-08-12T21:26:32.523" v="2626" actId="14100"/>
          <ac:picMkLst>
            <pc:docMk/>
            <pc:sldMk cId="4034961759" sldId="265"/>
            <ac:picMk id="20" creationId="{DB7A1CCB-44C0-35E6-22DE-53760E9953EA}"/>
          </ac:picMkLst>
        </pc:picChg>
        <pc:picChg chg="add mod">
          <ac:chgData name="martina castellucci" userId="4e2a8cf5de48ac53" providerId="LiveId" clId="{3378B397-9194-42D1-B93B-7D2E57F6BBD4}" dt="2025-08-12T21:26:40.019" v="2627" actId="14100"/>
          <ac:picMkLst>
            <pc:docMk/>
            <pc:sldMk cId="4034961759" sldId="265"/>
            <ac:picMk id="28" creationId="{709D9DCA-126A-069F-200D-D061D9530A57}"/>
          </ac:picMkLst>
        </pc:picChg>
        <pc:picChg chg="add mod">
          <ac:chgData name="martina castellucci" userId="4e2a8cf5de48ac53" providerId="LiveId" clId="{3378B397-9194-42D1-B93B-7D2E57F6BBD4}" dt="2025-08-12T21:26:59.809" v="2631" actId="14100"/>
          <ac:picMkLst>
            <pc:docMk/>
            <pc:sldMk cId="4034961759" sldId="265"/>
            <ac:picMk id="31" creationId="{6C8FCFCC-27E6-A0DA-6919-F95FEDA12273}"/>
          </ac:picMkLst>
        </pc:picChg>
        <pc:picChg chg="add mod">
          <ac:chgData name="martina castellucci" userId="4e2a8cf5de48ac53" providerId="LiveId" clId="{3378B397-9194-42D1-B93B-7D2E57F6BBD4}" dt="2025-08-20T14:21:27.057" v="7055" actId="14100"/>
          <ac:picMkLst>
            <pc:docMk/>
            <pc:sldMk cId="4034961759" sldId="265"/>
            <ac:picMk id="33" creationId="{35CF459D-ABB0-89E6-4029-78221A3D242E}"/>
          </ac:picMkLst>
        </pc:picChg>
        <pc:picChg chg="add mod">
          <ac:chgData name="martina castellucci" userId="4e2a8cf5de48ac53" providerId="LiveId" clId="{3378B397-9194-42D1-B93B-7D2E57F6BBD4}" dt="2025-08-12T21:26:55.833" v="2630" actId="14100"/>
          <ac:picMkLst>
            <pc:docMk/>
            <pc:sldMk cId="4034961759" sldId="265"/>
            <ac:picMk id="35" creationId="{1E53A9F7-553A-C3D9-D918-90DF99EE434D}"/>
          </ac:picMkLst>
        </pc:picChg>
        <pc:picChg chg="add mod">
          <ac:chgData name="martina castellucci" userId="4e2a8cf5de48ac53" providerId="LiveId" clId="{3378B397-9194-42D1-B93B-7D2E57F6BBD4}" dt="2025-08-12T21:26:50.131" v="2629" actId="14100"/>
          <ac:picMkLst>
            <pc:docMk/>
            <pc:sldMk cId="4034961759" sldId="265"/>
            <ac:picMk id="37" creationId="{AC66ED42-2AFC-5DC4-C62C-9785DAE329AD}"/>
          </ac:picMkLst>
        </pc:picChg>
        <pc:cxnChg chg="mod">
          <ac:chgData name="martina castellucci" userId="4e2a8cf5de48ac53" providerId="LiveId" clId="{3378B397-9194-42D1-B93B-7D2E57F6BBD4}" dt="2025-08-13T07:25:25.728" v="2854" actId="1076"/>
          <ac:cxnSpMkLst>
            <pc:docMk/>
            <pc:sldMk cId="4034961759" sldId="265"/>
            <ac:cxnSpMk id="10" creationId="{083E1FD7-69AC-230D-00FA-90831766693C}"/>
          </ac:cxnSpMkLst>
        </pc:cxnChg>
      </pc:sldChg>
      <pc:sldChg chg="del">
        <pc:chgData name="martina castellucci" userId="4e2a8cf5de48ac53" providerId="LiveId" clId="{3378B397-9194-42D1-B93B-7D2E57F6BBD4}" dt="2025-08-12T11:53:50.264" v="295" actId="47"/>
        <pc:sldMkLst>
          <pc:docMk/>
          <pc:sldMk cId="142538147" sldId="266"/>
        </pc:sldMkLst>
      </pc:sldChg>
      <pc:sldChg chg="addSp delSp modSp add mod modNotesTx">
        <pc:chgData name="martina castellucci" userId="4e2a8cf5de48ac53" providerId="LiveId" clId="{3378B397-9194-42D1-B93B-7D2E57F6BBD4}" dt="2025-08-20T15:55:37.363" v="7626" actId="20577"/>
        <pc:sldMkLst>
          <pc:docMk/>
          <pc:sldMk cId="1703414946" sldId="266"/>
        </pc:sldMkLst>
        <pc:spChg chg="mod">
          <ac:chgData name="martina castellucci" userId="4e2a8cf5de48ac53" providerId="LiveId" clId="{3378B397-9194-42D1-B93B-7D2E57F6BBD4}" dt="2025-08-20T15:00:01.239" v="7397" actId="20577"/>
          <ac:spMkLst>
            <pc:docMk/>
            <pc:sldMk cId="1703414946" sldId="266"/>
            <ac:spMk id="2" creationId="{F4DAE15C-E8D3-DC82-AD5B-B68FF9B82E8A}"/>
          </ac:spMkLst>
        </pc:spChg>
        <pc:spChg chg="add mod">
          <ac:chgData name="martina castellucci" userId="4e2a8cf5de48ac53" providerId="LiveId" clId="{3378B397-9194-42D1-B93B-7D2E57F6BBD4}" dt="2025-08-20T15:13:24.593" v="7465" actId="14100"/>
          <ac:spMkLst>
            <pc:docMk/>
            <pc:sldMk cId="1703414946" sldId="266"/>
            <ac:spMk id="13" creationId="{2F9D4352-9047-8E9C-2E23-3013F40D280A}"/>
          </ac:spMkLst>
        </pc:spChg>
        <pc:spChg chg="mod">
          <ac:chgData name="martina castellucci" userId="4e2a8cf5de48ac53" providerId="LiveId" clId="{3378B397-9194-42D1-B93B-7D2E57F6BBD4}" dt="2025-08-20T14:59:43.069" v="7393" actId="1076"/>
          <ac:spMkLst>
            <pc:docMk/>
            <pc:sldMk cId="1703414946" sldId="266"/>
            <ac:spMk id="14" creationId="{3A0A0715-2F0B-236B-CB96-DC85B1A42371}"/>
          </ac:spMkLst>
        </pc:spChg>
        <pc:picChg chg="add del mod">
          <ac:chgData name="martina castellucci" userId="4e2a8cf5de48ac53" providerId="LiveId" clId="{3378B397-9194-42D1-B93B-7D2E57F6BBD4}" dt="2025-08-20T14:22:14.605" v="7064" actId="478"/>
          <ac:picMkLst>
            <pc:docMk/>
            <pc:sldMk cId="1703414946" sldId="266"/>
            <ac:picMk id="6" creationId="{FBD9958E-3A3E-FAFE-93E1-40E0DC177A47}"/>
          </ac:picMkLst>
        </pc:picChg>
        <pc:picChg chg="add mod">
          <ac:chgData name="martina castellucci" userId="4e2a8cf5de48ac53" providerId="LiveId" clId="{3378B397-9194-42D1-B93B-7D2E57F6BBD4}" dt="2025-08-20T15:06:24.235" v="7404" actId="14100"/>
          <ac:picMkLst>
            <pc:docMk/>
            <pc:sldMk cId="1703414946" sldId="266"/>
            <ac:picMk id="7" creationId="{07545D29-587F-DB15-634A-BAAB89276169}"/>
          </ac:picMkLst>
        </pc:picChg>
        <pc:picChg chg="add del mod">
          <ac:chgData name="martina castellucci" userId="4e2a8cf5de48ac53" providerId="LiveId" clId="{3378B397-9194-42D1-B93B-7D2E57F6BBD4}" dt="2025-08-20T14:22:12.544" v="7063" actId="478"/>
          <ac:picMkLst>
            <pc:docMk/>
            <pc:sldMk cId="1703414946" sldId="266"/>
            <ac:picMk id="8" creationId="{A8049E1C-FC6A-9FA0-7F4D-9632BF05BEC1}"/>
          </ac:picMkLst>
        </pc:picChg>
        <pc:picChg chg="add mod">
          <ac:chgData name="martina castellucci" userId="4e2a8cf5de48ac53" providerId="LiveId" clId="{3378B397-9194-42D1-B93B-7D2E57F6BBD4}" dt="2025-08-13T07:48:49.966" v="3075" actId="14100"/>
          <ac:picMkLst>
            <pc:docMk/>
            <pc:sldMk cId="1703414946" sldId="266"/>
            <ac:picMk id="16" creationId="{65AE467D-FE09-6E67-4593-F6FCD01F1EB7}"/>
          </ac:picMkLst>
        </pc:picChg>
        <pc:cxnChg chg="add mod">
          <ac:chgData name="martina castellucci" userId="4e2a8cf5de48ac53" providerId="LiveId" clId="{3378B397-9194-42D1-B93B-7D2E57F6BBD4}" dt="2025-08-20T14:59:47.018" v="7394" actId="1076"/>
          <ac:cxnSpMkLst>
            <pc:docMk/>
            <pc:sldMk cId="1703414946" sldId="266"/>
            <ac:cxnSpMk id="9" creationId="{26472978-8BC5-FA8D-49E0-3B165308F5BC}"/>
          </ac:cxnSpMkLst>
        </pc:cxnChg>
      </pc:sldChg>
      <pc:sldChg chg="addSp delSp modSp add mod modNotesTx">
        <pc:chgData name="martina castellucci" userId="4e2a8cf5de48ac53" providerId="LiveId" clId="{3378B397-9194-42D1-B93B-7D2E57F6BBD4}" dt="2025-08-20T15:56:34.283" v="7631" actId="5793"/>
        <pc:sldMkLst>
          <pc:docMk/>
          <pc:sldMk cId="2953303068" sldId="267"/>
        </pc:sldMkLst>
        <pc:spChg chg="mod">
          <ac:chgData name="martina castellucci" userId="4e2a8cf5de48ac53" providerId="LiveId" clId="{3378B397-9194-42D1-B93B-7D2E57F6BBD4}" dt="2025-08-20T15:12:24.231" v="7453" actId="120"/>
          <ac:spMkLst>
            <pc:docMk/>
            <pc:sldMk cId="2953303068" sldId="267"/>
            <ac:spMk id="2" creationId="{839E217B-5258-EEE8-A8E5-9BE84B839487}"/>
          </ac:spMkLst>
        </pc:spChg>
        <pc:spChg chg="add del mod">
          <ac:chgData name="martina castellucci" userId="4e2a8cf5de48ac53" providerId="LiveId" clId="{3378B397-9194-42D1-B93B-7D2E57F6BBD4}" dt="2025-08-20T15:07:27.819" v="7408"/>
          <ac:spMkLst>
            <pc:docMk/>
            <pc:sldMk cId="2953303068" sldId="267"/>
            <ac:spMk id="6" creationId="{86D556C8-F085-5FF6-4769-D7D4535F351C}"/>
          </ac:spMkLst>
        </pc:spChg>
        <pc:spChg chg="add">
          <ac:chgData name="martina castellucci" userId="4e2a8cf5de48ac53" providerId="LiveId" clId="{3378B397-9194-42D1-B93B-7D2E57F6BBD4}" dt="2025-08-20T15:07:22.631" v="7406"/>
          <ac:spMkLst>
            <pc:docMk/>
            <pc:sldMk cId="2953303068" sldId="267"/>
            <ac:spMk id="9" creationId="{F1EC5705-BF4C-495D-02B0-BC294EE1973B}"/>
          </ac:spMkLst>
        </pc:spChg>
        <pc:spChg chg="add mod">
          <ac:chgData name="martina castellucci" userId="4e2a8cf5de48ac53" providerId="LiveId" clId="{3378B397-9194-42D1-B93B-7D2E57F6BBD4}" dt="2025-08-20T15:13:04.260" v="7462" actId="1076"/>
          <ac:spMkLst>
            <pc:docMk/>
            <pc:sldMk cId="2953303068" sldId="267"/>
            <ac:spMk id="10" creationId="{06FA882A-8169-A397-B4AB-3228125B7529}"/>
          </ac:spMkLst>
        </pc:spChg>
        <pc:spChg chg="add mod">
          <ac:chgData name="martina castellucci" userId="4e2a8cf5de48ac53" providerId="LiveId" clId="{3378B397-9194-42D1-B93B-7D2E57F6BBD4}" dt="2025-08-20T15:13:13.194" v="7464" actId="14100"/>
          <ac:spMkLst>
            <pc:docMk/>
            <pc:sldMk cId="2953303068" sldId="267"/>
            <ac:spMk id="15" creationId="{2D3FD674-B466-EC4E-6FD2-93FBBED86C84}"/>
          </ac:spMkLst>
        </pc:spChg>
        <pc:picChg chg="add mod">
          <ac:chgData name="martina castellucci" userId="4e2a8cf5de48ac53" providerId="LiveId" clId="{3378B397-9194-42D1-B93B-7D2E57F6BBD4}" dt="2025-08-20T15:13:07.197" v="7463" actId="1076"/>
          <ac:picMkLst>
            <pc:docMk/>
            <pc:sldMk cId="2953303068" sldId="267"/>
            <ac:picMk id="8" creationId="{8C69704A-E62E-2E97-0ACE-3C74406B2087}"/>
          </ac:picMkLst>
        </pc:picChg>
        <pc:picChg chg="add del mod">
          <ac:chgData name="martina castellucci" userId="4e2a8cf5de48ac53" providerId="LiveId" clId="{3378B397-9194-42D1-B93B-7D2E57F6BBD4}" dt="2025-08-20T14:21:44.627" v="7056" actId="478"/>
          <ac:picMkLst>
            <pc:docMk/>
            <pc:sldMk cId="2953303068" sldId="267"/>
            <ac:picMk id="13" creationId="{E7E23CAA-3215-7B8B-9FB8-39C07F0F1C0C}"/>
          </ac:picMkLst>
        </pc:picChg>
        <pc:picChg chg="add mod">
          <ac:chgData name="martina castellucci" userId="4e2a8cf5de48ac53" providerId="LiveId" clId="{3378B397-9194-42D1-B93B-7D2E57F6BBD4}" dt="2025-08-20T15:12:50.059" v="7458" actId="1076"/>
          <ac:picMkLst>
            <pc:docMk/>
            <pc:sldMk cId="2953303068" sldId="267"/>
            <ac:picMk id="17" creationId="{EF8A9D6B-A12B-9546-A0F2-87CBA73BCED4}"/>
          </ac:picMkLst>
        </pc:picChg>
        <pc:cxnChg chg="add mod">
          <ac:chgData name="martina castellucci" userId="4e2a8cf5de48ac53" providerId="LiveId" clId="{3378B397-9194-42D1-B93B-7D2E57F6BBD4}" dt="2025-08-20T15:11:49.333" v="7445" actId="1076"/>
          <ac:cxnSpMkLst>
            <pc:docMk/>
            <pc:sldMk cId="2953303068" sldId="267"/>
            <ac:cxnSpMk id="7" creationId="{B190345C-00DC-A9B2-E3A7-4D769A97F531}"/>
          </ac:cxnSpMkLst>
        </pc:cxnChg>
      </pc:sldChg>
      <pc:sldChg chg="addSp delSp modSp add mod modNotesTx">
        <pc:chgData name="martina castellucci" userId="4e2a8cf5de48ac53" providerId="LiveId" clId="{3378B397-9194-42D1-B93B-7D2E57F6BBD4}" dt="2025-08-20T15:57:21.699" v="7637" actId="5793"/>
        <pc:sldMkLst>
          <pc:docMk/>
          <pc:sldMk cId="4019548241" sldId="268"/>
        </pc:sldMkLst>
        <pc:spChg chg="mod">
          <ac:chgData name="martina castellucci" userId="4e2a8cf5de48ac53" providerId="LiveId" clId="{3378B397-9194-42D1-B93B-7D2E57F6BBD4}" dt="2025-08-13T07:16:45.404" v="2736" actId="1076"/>
          <ac:spMkLst>
            <pc:docMk/>
            <pc:sldMk cId="4019548241" sldId="268"/>
            <ac:spMk id="2" creationId="{6D69F1E7-3E43-411F-99CC-0F1E0E3F451E}"/>
          </ac:spMkLst>
        </pc:spChg>
        <pc:graphicFrameChg chg="add mod modGraphic">
          <ac:chgData name="martina castellucci" userId="4e2a8cf5de48ac53" providerId="LiveId" clId="{3378B397-9194-42D1-B93B-7D2E57F6BBD4}" dt="2025-08-13T07:42:25.871" v="3001" actId="1076"/>
          <ac:graphicFrameMkLst>
            <pc:docMk/>
            <pc:sldMk cId="4019548241" sldId="268"/>
            <ac:graphicFrameMk id="14" creationId="{928C7E9F-B90D-07D6-A159-3AE1AA788F25}"/>
          </ac:graphicFrameMkLst>
        </pc:graphicFrameChg>
        <pc:picChg chg="add mod">
          <ac:chgData name="martina castellucci" userId="4e2a8cf5de48ac53" providerId="LiveId" clId="{3378B397-9194-42D1-B93B-7D2E57F6BBD4}" dt="2025-08-13T07:16:56.848" v="2738" actId="1076"/>
          <ac:picMkLst>
            <pc:docMk/>
            <pc:sldMk cId="4019548241" sldId="268"/>
            <ac:picMk id="12" creationId="{438FE7D8-53DD-3816-D9FF-48A24D326616}"/>
          </ac:picMkLst>
        </pc:picChg>
        <pc:picChg chg="add mod">
          <ac:chgData name="martina castellucci" userId="4e2a8cf5de48ac53" providerId="LiveId" clId="{3378B397-9194-42D1-B93B-7D2E57F6BBD4}" dt="2025-08-13T07:43:03.220" v="3006" actId="1076"/>
          <ac:picMkLst>
            <pc:docMk/>
            <pc:sldMk cId="4019548241" sldId="268"/>
            <ac:picMk id="17" creationId="{71726D98-B3E7-6CB7-5CF1-CB9048B1F418}"/>
          </ac:picMkLst>
        </pc:picChg>
        <pc:picChg chg="add mod">
          <ac:chgData name="martina castellucci" userId="4e2a8cf5de48ac53" providerId="LiveId" clId="{3378B397-9194-42D1-B93B-7D2E57F6BBD4}" dt="2025-08-13T07:43:16.937" v="3011" actId="1076"/>
          <ac:picMkLst>
            <pc:docMk/>
            <pc:sldMk cId="4019548241" sldId="268"/>
            <ac:picMk id="19" creationId="{22779F6B-1F52-2BFA-8276-BB3AB33CD1FE}"/>
          </ac:picMkLst>
        </pc:picChg>
        <pc:cxnChg chg="add mod">
          <ac:chgData name="martina castellucci" userId="4e2a8cf5de48ac53" providerId="LiveId" clId="{3378B397-9194-42D1-B93B-7D2E57F6BBD4}" dt="2025-08-13T07:16:53.336" v="2737" actId="1076"/>
          <ac:cxnSpMkLst>
            <pc:docMk/>
            <pc:sldMk cId="4019548241" sldId="268"/>
            <ac:cxnSpMk id="13" creationId="{CDCB1949-B632-69DF-9500-A00F0308CBC6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05258E-85E8-4442-8EE9-A049925BF0BD}" type="datetimeFigureOut">
              <a:rPr lang="it-IT" smtClean="0"/>
              <a:t>20/08/2025</a:t>
            </a:fld>
            <a:endParaRPr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007064-B6CB-B648-B0A0-441DFBABFF78}" type="slidenum">
              <a:rPr lang="it-IT" smtClean="0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905542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Project idea:</a:t>
            </a:r>
            <a:r>
              <a:rPr lang="en-US" dirty="0"/>
              <a:t> Compost-derived environments were sampled to obtain 20 fungal isolates with potential to degrade PLA/PHA. The goal is to screen their degradative ability, identify the most promising candidates, and select one isolate for in-depth genomic investigation (annotation, phylogenomic comparisons with non-degrading relatives, and transcriptomic profiling of candidate degradation genes).</a:t>
            </a:r>
          </a:p>
          <a:p>
            <a:r>
              <a:rPr lang="en-US" b="1" dirty="0"/>
              <a:t>Objective:</a:t>
            </a:r>
            <a:r>
              <a:rPr lang="en-US" dirty="0"/>
              <a:t> To conduct a genetic study on a selected isolate as a basis for future bioengineering and synthetic biology applications. The broader aim is to develop fungal “</a:t>
            </a:r>
            <a:r>
              <a:rPr lang="en-US" dirty="0" err="1"/>
              <a:t>biofactories</a:t>
            </a:r>
            <a:r>
              <a:rPr lang="en-US" dirty="0"/>
              <a:t>” for large-scale bioplastic biodegradation, starting from novel isolates identified through this project.</a:t>
            </a:r>
          </a:p>
          <a:p>
            <a:endParaRPr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007064-B6CB-B648-B0A0-441DFBABFF78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958978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Illumina sequencing is included to screen all isolates with high accuracy, while Nanopore long reads are essential to resolve repeats and generate contiguous hybrid assemblies. RNA-Seq with 12 libraries allows us to capture differential expression under PLA and PHA, highlighting the genes actually involved in degradation. Personnel costs cover one wet-lab and one bioinformatics postdoc to carry out both the experimental and computational parts. We also included extraction and QC materials to guarantee high-quality DNA and RNA, and a small budget for licensed software like </a:t>
            </a:r>
            <a:r>
              <a:rPr lang="en-US" dirty="0" err="1"/>
              <a:t>Geneious</a:t>
            </a:r>
            <a:r>
              <a:rPr lang="en-US" dirty="0"/>
              <a:t> to support annotation and visualization. Finally, dissemination ensures results can be published and presented at conferences. Each cost is therefore directly linked to a step of the pipeline, from sampling to functional enzyme discovery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007064-B6CB-B648-B0A0-441DFBABFF78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822173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assembly we used </a:t>
            </a:r>
            <a:r>
              <a:rPr lang="en-US" b="1" dirty="0"/>
              <a:t>Flye</a:t>
            </a:r>
            <a:r>
              <a:rPr lang="en-US" dirty="0"/>
              <a:t> with Nanopore reads, polished with </a:t>
            </a:r>
            <a:r>
              <a:rPr lang="en-US" b="1" dirty="0"/>
              <a:t>Pilon</a:t>
            </a:r>
            <a:r>
              <a:rPr lang="en-US" dirty="0"/>
              <a:t> using Illumina. Alternatives like </a:t>
            </a:r>
            <a:r>
              <a:rPr lang="en-US" b="1" dirty="0"/>
              <a:t>Canu</a:t>
            </a:r>
            <a:r>
              <a:rPr lang="en-US" dirty="0"/>
              <a:t> or </a:t>
            </a:r>
            <a:r>
              <a:rPr lang="en-US" b="1" dirty="0" err="1"/>
              <a:t>SPAdes</a:t>
            </a:r>
            <a:r>
              <a:rPr lang="en-US" dirty="0"/>
              <a:t> exist, but Flye is faster and optimized for long-read fungal genomes. For QC we selected </a:t>
            </a:r>
            <a:r>
              <a:rPr lang="en-US" b="1" dirty="0"/>
              <a:t>QUAST</a:t>
            </a:r>
            <a:r>
              <a:rPr lang="en-US" dirty="0"/>
              <a:t> and </a:t>
            </a:r>
            <a:r>
              <a:rPr lang="en-US" b="1" dirty="0"/>
              <a:t>BUSCO</a:t>
            </a:r>
            <a:r>
              <a:rPr lang="en-US" dirty="0"/>
              <a:t> since they are the standard for contiguity and completeness, although tools like </a:t>
            </a:r>
            <a:r>
              <a:rPr lang="en-US" b="1" dirty="0" err="1"/>
              <a:t>Merqury</a:t>
            </a:r>
            <a:r>
              <a:rPr lang="en-US" dirty="0"/>
              <a:t> could be used for k-</a:t>
            </a:r>
            <a:r>
              <a:rPr lang="en-US" dirty="0" err="1"/>
              <a:t>mer</a:t>
            </a:r>
            <a:r>
              <a:rPr lang="en-US" dirty="0"/>
              <a:t> validation. For annotation, </a:t>
            </a:r>
            <a:r>
              <a:rPr lang="en-US" b="1" dirty="0"/>
              <a:t>MAKER3</a:t>
            </a:r>
            <a:r>
              <a:rPr lang="en-US" dirty="0"/>
              <a:t> was chosen because it integrates transcriptomic evidence, while alternatives like </a:t>
            </a:r>
            <a:r>
              <a:rPr lang="en-US" b="1" dirty="0"/>
              <a:t>AUGUSTUS</a:t>
            </a:r>
            <a:r>
              <a:rPr lang="en-US" dirty="0"/>
              <a:t> or </a:t>
            </a:r>
            <a:r>
              <a:rPr lang="en-US" b="1" dirty="0"/>
              <a:t>BRAKER2</a:t>
            </a:r>
            <a:r>
              <a:rPr lang="en-US" dirty="0"/>
              <a:t> are less flexible. </a:t>
            </a:r>
            <a:r>
              <a:rPr lang="en-US" dirty="0" err="1"/>
              <a:t>CAZymes</a:t>
            </a:r>
            <a:r>
              <a:rPr lang="en-US" dirty="0"/>
              <a:t> were annotated with </a:t>
            </a:r>
            <a:r>
              <a:rPr lang="en-US" b="1" dirty="0"/>
              <a:t>dbCAN3</a:t>
            </a:r>
            <a:r>
              <a:rPr lang="en-US" dirty="0"/>
              <a:t>, which is the reference tool for carbohydrate-active enzymes. In comparative genomics, we used </a:t>
            </a:r>
            <a:r>
              <a:rPr lang="en-US" b="1" dirty="0" err="1"/>
              <a:t>OrthoFinder</a:t>
            </a:r>
            <a:r>
              <a:rPr lang="en-US" dirty="0"/>
              <a:t> and </a:t>
            </a:r>
            <a:r>
              <a:rPr lang="en-US" b="1" dirty="0" err="1"/>
              <a:t>MCScanX</a:t>
            </a:r>
            <a:r>
              <a:rPr lang="en-US" dirty="0"/>
              <a:t> for </a:t>
            </a:r>
            <a:r>
              <a:rPr lang="en-US" dirty="0" err="1"/>
              <a:t>orthogroups</a:t>
            </a:r>
            <a:r>
              <a:rPr lang="en-US" dirty="0"/>
              <a:t> and synteny; alternatives like </a:t>
            </a:r>
            <a:r>
              <a:rPr lang="en-US" b="1" dirty="0" err="1"/>
              <a:t>OrthoMCL</a:t>
            </a:r>
            <a:r>
              <a:rPr lang="en-US" dirty="0"/>
              <a:t> or </a:t>
            </a:r>
            <a:r>
              <a:rPr lang="en-US" b="1" dirty="0" err="1"/>
              <a:t>SyMAP</a:t>
            </a:r>
            <a:r>
              <a:rPr lang="en-US" dirty="0"/>
              <a:t> exist but are less scalable. For transcriptomics, </a:t>
            </a:r>
            <a:r>
              <a:rPr lang="en-US" b="1" dirty="0"/>
              <a:t>Salmon</a:t>
            </a:r>
            <a:r>
              <a:rPr lang="en-US" dirty="0"/>
              <a:t> and </a:t>
            </a:r>
            <a:r>
              <a:rPr lang="en-US" b="1" dirty="0"/>
              <a:t>DESeq2</a:t>
            </a:r>
            <a:r>
              <a:rPr lang="en-US" dirty="0"/>
              <a:t> were chosen for fast quantification and robust DEG analysis, although alternatives like </a:t>
            </a:r>
            <a:r>
              <a:rPr lang="en-US" b="1" dirty="0"/>
              <a:t>Kallisto</a:t>
            </a:r>
            <a:r>
              <a:rPr lang="en-US" dirty="0"/>
              <a:t> or </a:t>
            </a:r>
            <a:r>
              <a:rPr lang="en-US" b="1" dirty="0" err="1"/>
              <a:t>edgeR</a:t>
            </a:r>
            <a:r>
              <a:rPr lang="en-US" dirty="0"/>
              <a:t> are available. Finally, for visualization we combined </a:t>
            </a:r>
            <a:r>
              <a:rPr lang="en-US" b="1" dirty="0"/>
              <a:t>R/Python</a:t>
            </a:r>
            <a:r>
              <a:rPr lang="en-US" dirty="0"/>
              <a:t> with </a:t>
            </a:r>
            <a:r>
              <a:rPr lang="en-US" b="1" dirty="0" err="1"/>
              <a:t>Geneious</a:t>
            </a:r>
            <a:r>
              <a:rPr lang="en-US"/>
              <a:t>, chosen for its user-friendly interface, even though command-line options like </a:t>
            </a:r>
            <a:r>
              <a:rPr lang="en-US" b="1"/>
              <a:t>IGV</a:t>
            </a:r>
            <a:r>
              <a:rPr lang="en-US"/>
              <a:t> are also common.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007064-B6CB-B648-B0A0-441DFBABFF78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754433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Enzyme discovery</a:t>
            </a:r>
            <a:r>
              <a:rPr lang="en-US" dirty="0"/>
              <a:t>: serves as the foundation for broader studies, including phylogenomic comparisons between PLA/PHA-degrading and non-degrading species, as well as synthetic biology approaches aimed at integrating key degradative genes into heterologous hosts.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007064-B6CB-B648-B0A0-441DFBABFF78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240886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collected compost enriched in PLA/PHA and isolated around 20 fungal strains. After screening for degradative activity, we extracted DNA and RNA and applied hybrid sequencing for a high-quality genome assembly. Functional annotation focused on </a:t>
            </a:r>
            <a:r>
              <a:rPr lang="en-US" dirty="0" err="1"/>
              <a:t>CAZymes</a:t>
            </a:r>
            <a:r>
              <a:rPr lang="en-US" dirty="0"/>
              <a:t> and degradative enzymes, while comparative genomics and transcriptomics under plastic conditions highlighted candidate genes. Finally, integrating these multi-omics data provides the basis for enzyme discovery and potential biotechnological applications.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007064-B6CB-B648-B0A0-441DFBABFF78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673289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Hybrid approach (theory-based advantage):</a:t>
            </a:r>
            <a:endParaRPr lang="en-US" dirty="0"/>
          </a:p>
          <a:p>
            <a:r>
              <a:rPr lang="en-US" b="1" dirty="0"/>
              <a:t>Illumina short reads</a:t>
            </a:r>
            <a:r>
              <a:rPr lang="en-US" dirty="0"/>
              <a:t> → provide </a:t>
            </a:r>
            <a:r>
              <a:rPr lang="en-US" b="1" dirty="0"/>
              <a:t>very high accuracy</a:t>
            </a:r>
            <a:r>
              <a:rPr lang="en-US" dirty="0"/>
              <a:t> (99.9%), essential for polishing the genome, correcting base errors, and detecting small variants (SNPs, indels).</a:t>
            </a:r>
          </a:p>
          <a:p>
            <a:r>
              <a:rPr lang="en-US" b="1" dirty="0"/>
              <a:t>Nanopore long reads</a:t>
            </a:r>
            <a:r>
              <a:rPr lang="en-US" dirty="0"/>
              <a:t> → span </a:t>
            </a:r>
            <a:r>
              <a:rPr lang="en-US" b="1" dirty="0"/>
              <a:t>kilobases in a single read</a:t>
            </a:r>
            <a:r>
              <a:rPr lang="en-US" dirty="0"/>
              <a:t>, resolving repeats, structural variants, and scaffolding the genome into larger, more contiguous assemblies.</a:t>
            </a:r>
          </a:p>
          <a:p>
            <a:r>
              <a:rPr lang="en-US" b="1" dirty="0"/>
              <a:t>Together</a:t>
            </a:r>
            <a:r>
              <a:rPr lang="en-US" dirty="0"/>
              <a:t> → Illumina corrects the errors of Nanopore, while Nanopore compensates for the fragmentation of Illumina. This produces a genome that is both </a:t>
            </a:r>
            <a:r>
              <a:rPr lang="en-US" b="1" dirty="0"/>
              <a:t>accurate and highly contiguous</a:t>
            </a:r>
            <a:r>
              <a:rPr lang="en-US" dirty="0"/>
              <a:t>, outperforming either technology alone.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007064-B6CB-B648-B0A0-441DFBABFF78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800673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started by isolating 20 fungi from PLA/PHA-enriched compost and selected 5 based on Rhodamine B screening, where fluorescent halos indicated esterase activity.</a:t>
            </a:r>
          </a:p>
          <a:p>
            <a:r>
              <a:rPr lang="en-US" dirty="0"/>
              <a:t>Next, microscopy of the candidates revealed septate hyphae with conidia, supporting morphological identification.</a:t>
            </a:r>
          </a:p>
          <a:p>
            <a:r>
              <a:rPr lang="en-US" dirty="0"/>
              <a:t>Finally, ITS rDNA sequencing confirmed taxonomic assignment at species level.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007064-B6CB-B648-B0A0-441DFBABFF78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213151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phase is </a:t>
            </a:r>
            <a:r>
              <a:rPr lang="en-US" b="1" dirty="0"/>
              <a:t>Genome assembly and functional annotation</a:t>
            </a:r>
            <a:r>
              <a:rPr lang="en-US" dirty="0"/>
              <a:t>, focusing on </a:t>
            </a:r>
            <a:r>
              <a:rPr lang="en-US" b="1" dirty="0" err="1"/>
              <a:t>CAZyme</a:t>
            </a:r>
            <a:r>
              <a:rPr lang="en-US" b="1" dirty="0"/>
              <a:t> prediction</a:t>
            </a:r>
            <a:r>
              <a:rPr lang="en-US" dirty="0"/>
              <a:t>.</a:t>
            </a:r>
          </a:p>
          <a:p>
            <a:r>
              <a:rPr lang="en-US" dirty="0"/>
              <a:t>The </a:t>
            </a:r>
            <a:r>
              <a:rPr lang="en-US" b="1" dirty="0"/>
              <a:t>hybrid genome assembly</a:t>
            </a:r>
            <a:r>
              <a:rPr lang="en-US" dirty="0"/>
              <a:t> (Illumina + Nanopore) provides a high-quality reference with long contigs and minimal gaps.</a:t>
            </a:r>
          </a:p>
          <a:p>
            <a:r>
              <a:rPr lang="en-US" b="1" dirty="0"/>
              <a:t>Annotation with RNA-seq support</a:t>
            </a:r>
            <a:r>
              <a:rPr lang="en-US" dirty="0"/>
              <a:t> ensures accurate gene and enzyme prediction.</a:t>
            </a:r>
          </a:p>
          <a:p>
            <a:r>
              <a:rPr lang="en-US" dirty="0"/>
              <a:t>Among the predicted genes, </a:t>
            </a:r>
            <a:r>
              <a:rPr lang="en-US" b="1" dirty="0" err="1"/>
              <a:t>CAZymes</a:t>
            </a:r>
            <a:r>
              <a:rPr lang="en-US" b="1" dirty="0"/>
              <a:t> (Carbohydrate-Active Enzymes)</a:t>
            </a:r>
            <a:r>
              <a:rPr lang="en-US" dirty="0"/>
              <a:t> are identified as key players in polymer degradation (e.g., esterases, </a:t>
            </a:r>
            <a:r>
              <a:rPr lang="en-US" dirty="0" err="1"/>
              <a:t>cutinases</a:t>
            </a:r>
            <a:r>
              <a:rPr lang="en-US" dirty="0"/>
              <a:t>, lipases).</a:t>
            </a:r>
          </a:p>
          <a:p>
            <a:r>
              <a:rPr lang="en-US" dirty="0"/>
              <a:t>This step enables </a:t>
            </a:r>
            <a:r>
              <a:rPr lang="en-US" b="1" dirty="0"/>
              <a:t>pathway reconstruction, comparative/phylogenomic analyses, and gene gain/loss studies</a:t>
            </a:r>
            <a:r>
              <a:rPr lang="en-US" dirty="0"/>
              <a:t>, linking genome data to functional and evolutionary insights.</a:t>
            </a:r>
          </a:p>
          <a:p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In short, it’s where the raw genome turns into a </a:t>
            </a:r>
            <a:r>
              <a:rPr lang="en-US" b="1" dirty="0"/>
              <a:t>functional enzyme map</a:t>
            </a:r>
            <a:r>
              <a:rPr lang="en-US" dirty="0"/>
              <a:t> relevant for plastic degradation.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007064-B6CB-B648-B0A0-441DFBABFF78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601279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BFE3E9-E2B5-1C70-2886-E6307A3338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D183DABB-9010-2AA7-8BC9-9B79F84C20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8E5B22AF-1D09-8C6A-393C-A2DBE7C6E5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Why </a:t>
            </a:r>
            <a:r>
              <a:rPr lang="en-US" b="1" dirty="0" err="1"/>
              <a:t>phylogenomics</a:t>
            </a:r>
            <a:r>
              <a:rPr lang="en-US" b="1" dirty="0"/>
              <a:t>?</a:t>
            </a:r>
            <a:br>
              <a:rPr lang="en-US" dirty="0"/>
            </a:br>
            <a:r>
              <a:rPr lang="en-US" dirty="0"/>
              <a:t>Because it lets you place your isolates in an evolutionary framework. By comparing </a:t>
            </a:r>
            <a:r>
              <a:rPr lang="en-US" b="1" dirty="0"/>
              <a:t>bioplastic-degrading vs. non-degrading fungi</a:t>
            </a:r>
            <a:r>
              <a:rPr lang="en-US" dirty="0"/>
              <a:t>, you can statistically identify which genes or pathways are shared only among degraders. This gives strong candidates for essential degradation functions.</a:t>
            </a:r>
          </a:p>
          <a:p>
            <a:r>
              <a:rPr lang="en-US" b="1" dirty="0"/>
              <a:t>Why </a:t>
            </a:r>
            <a:r>
              <a:rPr lang="en-US" b="1" dirty="0" err="1"/>
              <a:t>OrthoFinder</a:t>
            </a:r>
            <a:r>
              <a:rPr lang="en-US" b="1" dirty="0"/>
              <a:t> &amp; </a:t>
            </a:r>
            <a:r>
              <a:rPr lang="en-US" b="1" dirty="0" err="1"/>
              <a:t>orthogroups</a:t>
            </a:r>
            <a:r>
              <a:rPr lang="en-US" b="1" dirty="0"/>
              <a:t>?</a:t>
            </a:r>
            <a:br>
              <a:rPr lang="en-US" dirty="0"/>
            </a:br>
            <a:r>
              <a:rPr lang="en-US" dirty="0" err="1"/>
              <a:t>OrthoFinder</a:t>
            </a:r>
            <a:r>
              <a:rPr lang="en-US" dirty="0"/>
              <a:t> groups genes into </a:t>
            </a:r>
            <a:r>
              <a:rPr lang="en-US" dirty="0" err="1"/>
              <a:t>orthogroups</a:t>
            </a:r>
            <a:r>
              <a:rPr lang="en-US" dirty="0"/>
              <a:t> across species. By comparing degraders vs. non-degraders, you can see which </a:t>
            </a:r>
            <a:r>
              <a:rPr lang="en-US" dirty="0" err="1"/>
              <a:t>orthogroups</a:t>
            </a:r>
            <a:r>
              <a:rPr lang="en-US" dirty="0"/>
              <a:t> are </a:t>
            </a:r>
            <a:r>
              <a:rPr lang="en-US" b="1" dirty="0"/>
              <a:t>present only in degraders</a:t>
            </a:r>
            <a:r>
              <a:rPr lang="en-US" dirty="0"/>
              <a:t> (gain) or </a:t>
            </a:r>
            <a:r>
              <a:rPr lang="en-US" b="1" dirty="0"/>
              <a:t>missing in non-degraders</a:t>
            </a:r>
            <a:r>
              <a:rPr lang="en-US" dirty="0"/>
              <a:t> (loss).</a:t>
            </a:r>
          </a:p>
          <a:p>
            <a:r>
              <a:rPr lang="en-US" b="1" dirty="0"/>
              <a:t>Why collinearity (</a:t>
            </a:r>
            <a:r>
              <a:rPr lang="en-US" b="1" dirty="0" err="1"/>
              <a:t>MCScanX</a:t>
            </a:r>
            <a:r>
              <a:rPr lang="en-US" b="1" dirty="0"/>
              <a:t> / Mauve)?</a:t>
            </a:r>
            <a:br>
              <a:rPr lang="en-US" dirty="0"/>
            </a:br>
            <a:r>
              <a:rPr lang="en-US" dirty="0"/>
              <a:t>Genome collinearity checks synteny and rearrangements. Structural differences can point to </a:t>
            </a:r>
            <a:r>
              <a:rPr lang="en-US" b="1" dirty="0"/>
              <a:t>adaptive changes</a:t>
            </a:r>
            <a:r>
              <a:rPr lang="en-US" dirty="0"/>
              <a:t> that might explain bioplastic degradation capacity.</a:t>
            </a:r>
          </a:p>
          <a:p>
            <a:r>
              <a:rPr lang="en-US" b="1" dirty="0"/>
              <a:t>Overall goal:</a:t>
            </a:r>
            <a:br>
              <a:rPr lang="en-US" dirty="0"/>
            </a:br>
            <a:r>
              <a:rPr lang="en-US" dirty="0"/>
              <a:t>To link genome evolution with function, highlighting </a:t>
            </a:r>
            <a:r>
              <a:rPr lang="en-US" b="1" dirty="0"/>
              <a:t>candidate genes for PLA/PHA degradation</a:t>
            </a:r>
            <a:r>
              <a:rPr lang="en-US" dirty="0"/>
              <a:t> that are statistically supported and evolutionarily conserved only in degraders.</a:t>
            </a:r>
          </a:p>
          <a:p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In short: </a:t>
            </a:r>
            <a:r>
              <a:rPr lang="en-US" i="1" dirty="0" err="1"/>
              <a:t>Phylogenomics</a:t>
            </a:r>
            <a:r>
              <a:rPr lang="en-US" i="1" dirty="0"/>
              <a:t> tells you </a:t>
            </a:r>
            <a:r>
              <a:rPr lang="en-US" b="1" i="1" dirty="0"/>
              <a:t>who is related to whom</a:t>
            </a:r>
            <a:r>
              <a:rPr lang="en-US" i="1" dirty="0"/>
              <a:t> and comparative genomics tells you </a:t>
            </a:r>
            <a:r>
              <a:rPr lang="en-US" b="1" i="1" dirty="0"/>
              <a:t>what genes make degraders different from non-degraders.</a:t>
            </a:r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05041D2-0EF7-26AA-029B-714FF77A69F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007064-B6CB-B648-B0A0-441DFBABFF78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839767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6F558F-3BC7-3047-6341-8D1A6E2A1C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57536C9E-74F1-2958-67DA-464DB57E690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FDBC9717-A115-0551-02E1-7C65C69FCF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Static genome ≠ active function</a:t>
            </a:r>
            <a:r>
              <a:rPr lang="en-US" dirty="0"/>
              <a:t> → The genome tells us what </a:t>
            </a:r>
            <a:r>
              <a:rPr lang="en-US" i="1" dirty="0"/>
              <a:t>could</a:t>
            </a:r>
            <a:r>
              <a:rPr lang="en-US" dirty="0"/>
              <a:t> be there, but only transcriptomics shows which genes are actually </a:t>
            </a:r>
            <a:r>
              <a:rPr lang="en-US" b="1" dirty="0"/>
              <a:t>activated in response to PLA/PHA</a:t>
            </a:r>
            <a:r>
              <a:rPr lang="en-US" dirty="0"/>
              <a:t>.</a:t>
            </a:r>
          </a:p>
          <a:p>
            <a:r>
              <a:rPr lang="en-US" b="1" dirty="0"/>
              <a:t>Dynamic regulation</a:t>
            </a:r>
            <a:r>
              <a:rPr lang="en-US" dirty="0"/>
              <a:t> → By sampling across timepoints (12h, 24h, 36h), you capture how gene expression changes during the degradation process, revealing </a:t>
            </a:r>
            <a:r>
              <a:rPr lang="en-US" b="1" dirty="0"/>
              <a:t>temporal activation patterns</a:t>
            </a:r>
            <a:r>
              <a:rPr lang="en-US" dirty="0"/>
              <a:t>.</a:t>
            </a:r>
          </a:p>
          <a:p>
            <a:r>
              <a:rPr lang="en-US" b="1" dirty="0"/>
              <a:t>Prioritization of candidates</a:t>
            </a:r>
            <a:r>
              <a:rPr lang="en-US" dirty="0"/>
              <a:t> → Among all annotated </a:t>
            </a:r>
            <a:r>
              <a:rPr lang="en-US" dirty="0" err="1"/>
              <a:t>CAZymes</a:t>
            </a:r>
            <a:r>
              <a:rPr lang="en-US" dirty="0"/>
              <a:t> and enzymes, transcriptomics highlights the </a:t>
            </a:r>
            <a:r>
              <a:rPr lang="en-US" b="1" dirty="0"/>
              <a:t>subset that is truly upregulated</a:t>
            </a:r>
            <a:r>
              <a:rPr lang="en-US" dirty="0"/>
              <a:t> when plastic is present.</a:t>
            </a:r>
          </a:p>
          <a:p>
            <a:r>
              <a:rPr lang="en-US" b="1" dirty="0"/>
              <a:t>Integration with </a:t>
            </a:r>
            <a:r>
              <a:rPr lang="en-US" b="1" dirty="0" err="1"/>
              <a:t>phylogenomics</a:t>
            </a:r>
            <a:r>
              <a:rPr lang="en-US" dirty="0"/>
              <a:t> → DEGs overlapping with </a:t>
            </a:r>
            <a:r>
              <a:rPr lang="en-US" dirty="0" err="1"/>
              <a:t>orthogroup</a:t>
            </a:r>
            <a:r>
              <a:rPr lang="en-US" dirty="0"/>
              <a:t> candidates strengthen the case for their role in plastic degradation.</a:t>
            </a:r>
          </a:p>
          <a:p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In short: </a:t>
            </a:r>
            <a:r>
              <a:rPr lang="en-US" i="1" dirty="0"/>
              <a:t>Transcriptomics filters the genome-wide enzyme repertoire down to the genes that are truly responsive and active during plastic degradation.</a:t>
            </a:r>
            <a:endParaRPr lang="en-US" dirty="0"/>
          </a:p>
          <a:p>
            <a:endParaRPr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FB59FB0-A235-2B6A-2F13-C598A011CBA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007064-B6CB-B648-B0A0-441DFBABFF78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137089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46B238-BBCF-D7D5-1EA8-2CA0846D50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7EE59363-1F0E-BA77-A290-6AF1EA04BB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C930011F-E9CA-0CCE-38BE-83312FBF51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connect your </a:t>
            </a:r>
            <a:r>
              <a:rPr lang="en-US" b="1" dirty="0"/>
              <a:t>genomics project</a:t>
            </a:r>
            <a:r>
              <a:rPr lang="en-US" dirty="0"/>
              <a:t> to </a:t>
            </a:r>
            <a:r>
              <a:rPr lang="en-US" b="1" dirty="0"/>
              <a:t>real-world applications</a:t>
            </a:r>
            <a:r>
              <a:rPr lang="en-US" dirty="0"/>
              <a:t>:</a:t>
            </a:r>
          </a:p>
          <a:p>
            <a:r>
              <a:rPr lang="en-US" i="1" dirty="0"/>
              <a:t>Strengths:</a:t>
            </a:r>
            <a:r>
              <a:rPr lang="en-US" dirty="0"/>
              <a:t> Our multi-omics pipeline allows targeted enzyme discovery for PLA/PHA degradation, aligns with EU Green Deal strategies, and supports industrial composting and waste valorization.</a:t>
            </a:r>
          </a:p>
          <a:p>
            <a:r>
              <a:rPr lang="en-US" i="1" dirty="0"/>
              <a:t>Challenges:</a:t>
            </a:r>
            <a:r>
              <a:rPr lang="en-US" dirty="0"/>
              <a:t> The main hurdles are scaling from lab to industry, ensuring enzyme stability under real conditions, regulatory constraints, and proving economic feasibility against conventional waste management.</a:t>
            </a:r>
          </a:p>
          <a:p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In short: </a:t>
            </a:r>
            <a:r>
              <a:rPr lang="en-US" i="1" dirty="0"/>
              <a:t>We provide the molecular tools for green solutions, but moving from genome to large-scale application requires overcoming industrial, regulatory, and economic barriers.</a:t>
            </a:r>
            <a:endParaRPr lang="en-US" dirty="0"/>
          </a:p>
          <a:p>
            <a:endParaRPr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EDCB426-9E9F-87BC-54AE-BC726B87ECD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007064-B6CB-B648-B0A0-441DFBABFF78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132500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B3292-7D0A-5047-A9C4-0BAC12B661B7}" type="datetimeFigureOut">
              <a:rPr lang="it-IT" smtClean="0"/>
              <a:t>20/08/2025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ACD8D-4BEB-D741-9053-E71E0BBCF128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794984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B3292-7D0A-5047-A9C4-0BAC12B661B7}" type="datetimeFigureOut">
              <a:rPr lang="it-IT" smtClean="0"/>
              <a:t>20/08/2025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ACD8D-4BEB-D741-9053-E71E0BBCF128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898020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B3292-7D0A-5047-A9C4-0BAC12B661B7}" type="datetimeFigureOut">
              <a:rPr lang="it-IT" smtClean="0"/>
              <a:t>20/08/2025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ACD8D-4BEB-D741-9053-E71E0BBCF128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173787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B3292-7D0A-5047-A9C4-0BAC12B661B7}" type="datetimeFigureOut">
              <a:rPr lang="it-IT" smtClean="0"/>
              <a:t>20/08/2025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ACD8D-4BEB-D741-9053-E71E0BBCF128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093435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B3292-7D0A-5047-A9C4-0BAC12B661B7}" type="datetimeFigureOut">
              <a:rPr lang="it-IT" smtClean="0"/>
              <a:t>20/08/2025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ACD8D-4BEB-D741-9053-E71E0BBCF128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175737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B3292-7D0A-5047-A9C4-0BAC12B661B7}" type="datetimeFigureOut">
              <a:rPr lang="it-IT" smtClean="0"/>
              <a:t>20/08/2025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ACD8D-4BEB-D741-9053-E71E0BBCF128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0605921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B3292-7D0A-5047-A9C4-0BAC12B661B7}" type="datetimeFigureOut">
              <a:rPr lang="it-IT" smtClean="0"/>
              <a:t>20/08/2025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ACD8D-4BEB-D741-9053-E71E0BBCF128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712901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B3292-7D0A-5047-A9C4-0BAC12B661B7}" type="datetimeFigureOut">
              <a:rPr lang="it-IT" smtClean="0"/>
              <a:t>20/08/2025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ACD8D-4BEB-D741-9053-E71E0BBCF128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6305815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B3292-7D0A-5047-A9C4-0BAC12B661B7}" type="datetimeFigureOut">
              <a:rPr lang="it-IT" smtClean="0"/>
              <a:t>20/08/2025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ACD8D-4BEB-D741-9053-E71E0BBCF128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320509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B3292-7D0A-5047-A9C4-0BAC12B661B7}" type="datetimeFigureOut">
              <a:rPr lang="it-IT" smtClean="0"/>
              <a:t>20/08/2025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3B8ACD8D-4BEB-D741-9053-E71E0BBCF128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582476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B3292-7D0A-5047-A9C4-0BAC12B661B7}" type="datetimeFigureOut">
              <a:rPr lang="it-IT" smtClean="0"/>
              <a:t>20/08/2025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ACD8D-4BEB-D741-9053-E71E0BBCF128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431167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B3292-7D0A-5047-A9C4-0BAC12B661B7}" type="datetimeFigureOut">
              <a:rPr lang="it-IT" smtClean="0"/>
              <a:t>20/08/2025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ACD8D-4BEB-D741-9053-E71E0BBCF128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877792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B3292-7D0A-5047-A9C4-0BAC12B661B7}" type="datetimeFigureOut">
              <a:rPr lang="it-IT" smtClean="0"/>
              <a:t>20/08/2025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ACD8D-4BEB-D741-9053-E71E0BBCF128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405041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B3292-7D0A-5047-A9C4-0BAC12B661B7}" type="datetimeFigureOut">
              <a:rPr lang="it-IT" smtClean="0"/>
              <a:t>20/08/2025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ACD8D-4BEB-D741-9053-E71E0BBCF128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649445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B3292-7D0A-5047-A9C4-0BAC12B661B7}" type="datetimeFigureOut">
              <a:rPr lang="it-IT" smtClean="0"/>
              <a:t>20/08/2025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ACD8D-4BEB-D741-9053-E71E0BBCF128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767467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B3292-7D0A-5047-A9C4-0BAC12B661B7}" type="datetimeFigureOut">
              <a:rPr lang="it-IT" smtClean="0"/>
              <a:t>20/08/2025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ACD8D-4BEB-D741-9053-E71E0BBCF128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182662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B3292-7D0A-5047-A9C4-0BAC12B661B7}" type="datetimeFigureOut">
              <a:rPr lang="it-IT" smtClean="0"/>
              <a:t>20/08/2025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ACD8D-4BEB-D741-9053-E71E0BBCF128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763713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2D4B3292-7D0A-5047-A9C4-0BAC12B661B7}" type="datetimeFigureOut">
              <a:rPr lang="it-IT" smtClean="0"/>
              <a:t>20/08/2025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3B8ACD8D-4BEB-D741-9053-E71E0BBCF128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455137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microsoft.com/office/2007/relationships/hdphoto" Target="../media/hdphoto2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0DFB408-EA2E-D34F-B6D1-E27FB4C6AD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40284" y="2176333"/>
            <a:ext cx="9837316" cy="1932544"/>
          </a:xfrm>
        </p:spPr>
        <p:txBody>
          <a:bodyPr>
            <a:noAutofit/>
          </a:bodyPr>
          <a:lstStyle/>
          <a:p>
            <a:r>
              <a:rPr lang="en-US" sz="3300" b="1" kern="100" dirty="0">
                <a:ea typeface="Aptos" panose="020B0004020202020204" pitchFamily="34" charset="0"/>
                <a:cs typeface="Arial" panose="020B0604020202020204" pitchFamily="34" charset="0"/>
              </a:rPr>
              <a:t>Hybrid Genome Assembly and Multi-Omics Analysis of </a:t>
            </a:r>
            <a:r>
              <a:rPr lang="en-US" sz="3300" b="1" dirty="0"/>
              <a:t>Composting-Residue Isolates</a:t>
            </a:r>
            <a:r>
              <a:rPr lang="en-US" sz="3300" dirty="0"/>
              <a:t> </a:t>
            </a:r>
            <a:r>
              <a:rPr lang="en-US" sz="3300" b="1" kern="100" dirty="0">
                <a:cs typeface="Arial" panose="020B0604020202020204" pitchFamily="34" charset="0"/>
              </a:rPr>
              <a:t>R</a:t>
            </a:r>
            <a:r>
              <a:rPr lang="en-US" sz="3300" b="1" kern="100" dirty="0">
                <a:ea typeface="Aptos" panose="020B0004020202020204" pitchFamily="34" charset="0"/>
                <a:cs typeface="Arial" panose="020B0604020202020204" pitchFamily="34" charset="0"/>
              </a:rPr>
              <a:t>eveal Bioplastic Degradation Potential</a:t>
            </a:r>
            <a:br>
              <a:rPr lang="it-IT" sz="33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</a:br>
            <a:endParaRPr sz="3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3FEE2EEF-6296-FA40-9257-C8766E3E91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30791" y="4179171"/>
            <a:ext cx="5422833" cy="1122757"/>
          </a:xfrm>
        </p:spPr>
        <p:txBody>
          <a:bodyPr>
            <a:noAutofit/>
          </a:bodyPr>
          <a:lstStyle/>
          <a:p>
            <a:r>
              <a:rPr lang="it-IT" b="1" dirty="0">
                <a:latin typeface="+mj-lt"/>
                <a:cs typeface="Arial" panose="020B0604020202020204" pitchFamily="34" charset="0"/>
              </a:rPr>
              <a:t>Martina Castellucci | A.Y. 2024/2025</a:t>
            </a:r>
          </a:p>
          <a:p>
            <a:r>
              <a:rPr lang="it-IT" b="1" dirty="0">
                <a:latin typeface="+mj-lt"/>
                <a:cs typeface="Arial" panose="020B0604020202020204" pitchFamily="34" charset="0"/>
              </a:rPr>
              <a:t>MSc Bioinformatics</a:t>
            </a:r>
          </a:p>
          <a:p>
            <a:r>
              <a:rPr lang="it-IT" b="1" dirty="0">
                <a:latin typeface="+mj-lt"/>
                <a:cs typeface="Arial" panose="020B0604020202020204" pitchFamily="34" charset="0"/>
              </a:rPr>
              <a:t>Applied Genomics Project</a:t>
            </a:r>
            <a:endParaRPr b="1" dirty="0">
              <a:latin typeface="+mj-lt"/>
              <a:cs typeface="Arial" panose="020B0604020202020204" pitchFamily="34" charset="0"/>
            </a:endParaRPr>
          </a:p>
        </p:txBody>
      </p:sp>
      <p:pic>
        <p:nvPicPr>
          <p:cNvPr id="5" name="Immagine 4" descr="Immagine che contiene testo, Carattere, logo, emblema&#10;&#10;Descrizione generata automaticamente">
            <a:extLst>
              <a:ext uri="{FF2B5EF4-FFF2-40B4-BE49-F238E27FC236}">
                <a16:creationId xmlns:a16="http://schemas.microsoft.com/office/drawing/2014/main" id="{968A6F7F-4DA0-A941-BD6D-D975A56462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3851" y="320586"/>
            <a:ext cx="2050182" cy="1502260"/>
          </a:xfrm>
          <a:prstGeom prst="rect">
            <a:avLst/>
          </a:prstGeom>
        </p:spPr>
      </p:pic>
      <p:sp>
        <p:nvSpPr>
          <p:cNvPr id="6" name="Rettangolo 5">
            <a:extLst>
              <a:ext uri="{FF2B5EF4-FFF2-40B4-BE49-F238E27FC236}">
                <a16:creationId xmlns:a16="http://schemas.microsoft.com/office/drawing/2014/main" id="{F74E38FC-6783-4844-B15D-D4380825789C}"/>
              </a:ext>
            </a:extLst>
          </p:cNvPr>
          <p:cNvSpPr/>
          <p:nvPr/>
        </p:nvSpPr>
        <p:spPr>
          <a:xfrm>
            <a:off x="-10888" y="6363116"/>
            <a:ext cx="12213774" cy="50577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64EF19F9-2171-1940-B370-E6D67EC44787}"/>
              </a:ext>
            </a:extLst>
          </p:cNvPr>
          <p:cNvSpPr/>
          <p:nvPr/>
        </p:nvSpPr>
        <p:spPr>
          <a:xfrm>
            <a:off x="-10888" y="6219350"/>
            <a:ext cx="12213774" cy="14376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5A01099-529D-3979-0F6A-5F39175307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65872" y="3914365"/>
            <a:ext cx="2050182" cy="165236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E45FCFC-7610-5520-4D01-4F23E326CED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57032" y="223724"/>
            <a:ext cx="2566504" cy="84799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5" name="Picture 24" descr="A blue and white dna logo&#10;&#10;AI-generated content may be incorrect.">
            <a:extLst>
              <a:ext uri="{FF2B5EF4-FFF2-40B4-BE49-F238E27FC236}">
                <a16:creationId xmlns:a16="http://schemas.microsoft.com/office/drawing/2014/main" id="{61672A24-A85A-96C3-4F29-132B012B85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18417" y="4740550"/>
            <a:ext cx="1386778" cy="1234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679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o 7">
            <a:extLst>
              <a:ext uri="{FF2B5EF4-FFF2-40B4-BE49-F238E27FC236}">
                <a16:creationId xmlns:a16="http://schemas.microsoft.com/office/drawing/2014/main" id="{63323F4D-8447-5748-8D0C-13D7620DC872}"/>
              </a:ext>
            </a:extLst>
          </p:cNvPr>
          <p:cNvGrpSpPr/>
          <p:nvPr/>
        </p:nvGrpSpPr>
        <p:grpSpPr>
          <a:xfrm rot="10800000">
            <a:off x="0" y="-2"/>
            <a:ext cx="12213774" cy="1149003"/>
            <a:chOff x="-10888" y="6219350"/>
            <a:chExt cx="12213774" cy="649536"/>
          </a:xfrm>
        </p:grpSpPr>
        <p:sp>
          <p:nvSpPr>
            <p:cNvPr id="9" name="Rettangolo 8">
              <a:extLst>
                <a:ext uri="{FF2B5EF4-FFF2-40B4-BE49-F238E27FC236}">
                  <a16:creationId xmlns:a16="http://schemas.microsoft.com/office/drawing/2014/main" id="{4CB3FD79-C42F-A14D-B485-E8F196E19240}"/>
                </a:ext>
              </a:extLst>
            </p:cNvPr>
            <p:cNvSpPr/>
            <p:nvPr/>
          </p:nvSpPr>
          <p:spPr>
            <a:xfrm>
              <a:off x="-10888" y="6363116"/>
              <a:ext cx="12213774" cy="505770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0" name="Rettangolo 9">
              <a:extLst>
                <a:ext uri="{FF2B5EF4-FFF2-40B4-BE49-F238E27FC236}">
                  <a16:creationId xmlns:a16="http://schemas.microsoft.com/office/drawing/2014/main" id="{D4449D0F-4757-DF44-B6B4-193EADF86253}"/>
                </a:ext>
              </a:extLst>
            </p:cNvPr>
            <p:cNvSpPr/>
            <p:nvPr/>
          </p:nvSpPr>
          <p:spPr>
            <a:xfrm>
              <a:off x="-10888" y="6219350"/>
              <a:ext cx="12213774" cy="143766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FBD2D5CF-D0A5-A945-B23C-59AE0C96A135}"/>
              </a:ext>
            </a:extLst>
          </p:cNvPr>
          <p:cNvSpPr txBox="1"/>
          <p:nvPr/>
        </p:nvSpPr>
        <p:spPr>
          <a:xfrm>
            <a:off x="3099614" y="124175"/>
            <a:ext cx="60145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Estimated Project Budget</a:t>
            </a:r>
            <a:endParaRPr sz="36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4710D95-44B1-41A9-2EB5-08137658D8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9685" y="1682118"/>
            <a:ext cx="11483715" cy="420080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DBBB947-F335-CDB9-ABB7-49A7FBCCC6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07400" y="-7265"/>
            <a:ext cx="1069619" cy="89468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1227410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A03D997-53B9-C24E-9072-39C4EEEE24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8592" y="2847602"/>
            <a:ext cx="2671055" cy="1302159"/>
          </a:xfrm>
        </p:spPr>
        <p:txBody>
          <a:bodyPr>
            <a:normAutofit fontScale="90000"/>
          </a:bodyPr>
          <a:lstStyle/>
          <a:p>
            <a:pPr algn="r"/>
            <a:r>
              <a:rPr lang="en-US" sz="3600" b="1" dirty="0"/>
              <a:t>Selected References &amp; Tools</a:t>
            </a:r>
            <a:endParaRPr lang="it-IT" sz="3600" b="1" dirty="0">
              <a:cs typeface="Arial" panose="020B0604020202020204" pitchFamily="34" charset="0"/>
            </a:endParaRP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CD3318A4-179E-464E-897D-CA9D2443989B}"/>
              </a:ext>
            </a:extLst>
          </p:cNvPr>
          <p:cNvSpPr/>
          <p:nvPr/>
        </p:nvSpPr>
        <p:spPr>
          <a:xfrm>
            <a:off x="4140635" y="1810752"/>
            <a:ext cx="141514" cy="32364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6F0D689-DD09-201F-C42B-650C81ADF7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4882" y="3815024"/>
            <a:ext cx="1339237" cy="10870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4FCEDA0D-E455-0352-A311-3AB3F8850A56}"/>
              </a:ext>
            </a:extLst>
          </p:cNvPr>
          <p:cNvSpPr/>
          <p:nvPr/>
        </p:nvSpPr>
        <p:spPr>
          <a:xfrm>
            <a:off x="4523603" y="4064117"/>
            <a:ext cx="7214140" cy="2709800"/>
          </a:xfrm>
          <a:prstGeom prst="roundRect">
            <a:avLst>
              <a:gd name="adj" fmla="val 5923"/>
            </a:avLst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6727F996-15F0-087B-19D0-D9543C75275C}"/>
              </a:ext>
            </a:extLst>
          </p:cNvPr>
          <p:cNvSpPr/>
          <p:nvPr/>
        </p:nvSpPr>
        <p:spPr>
          <a:xfrm>
            <a:off x="4523603" y="671960"/>
            <a:ext cx="7214140" cy="2598683"/>
          </a:xfrm>
          <a:prstGeom prst="roundRect">
            <a:avLst>
              <a:gd name="adj" fmla="val 7936"/>
            </a:avLst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60A9CFF-B508-AEE9-E04F-73023B44B4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9289" y="830316"/>
            <a:ext cx="6781373" cy="4372303"/>
          </a:xfrm>
        </p:spPr>
        <p:txBody>
          <a:bodyPr>
            <a:normAutofit fontScale="25000" lnSpcReduction="20000"/>
          </a:bodyPr>
          <a:lstStyle/>
          <a:p>
            <a:pPr marL="0" indent="0">
              <a:buNone/>
            </a:pPr>
            <a:endParaRPr lang="en-US" sz="8000" b="1" dirty="0"/>
          </a:p>
          <a:p>
            <a:pPr marL="0" indent="0">
              <a:buNone/>
            </a:pPr>
            <a:endParaRPr lang="en-US" sz="8000" b="1" dirty="0"/>
          </a:p>
          <a:p>
            <a:pPr marL="0" indent="0">
              <a:buNone/>
            </a:pPr>
            <a:r>
              <a:rPr lang="en-US" sz="8000" b="1" dirty="0"/>
              <a:t>Scientific Articles</a:t>
            </a:r>
          </a:p>
          <a:p>
            <a:pPr marL="0" indent="0">
              <a:buNone/>
            </a:pPr>
            <a:endParaRPr lang="en-US" sz="4300" dirty="0"/>
          </a:p>
          <a:p>
            <a:r>
              <a:rPr lang="en-US" sz="6800" dirty="0"/>
              <a:t>Menicucci, A., Iacono, S., Ramos, M., </a:t>
            </a:r>
            <a:r>
              <a:rPr lang="en-US" sz="6800" dirty="0" err="1"/>
              <a:t>Fiorenzani</a:t>
            </a:r>
            <a:r>
              <a:rPr lang="en-US" sz="6800" dirty="0"/>
              <a:t>, C., Peres, N. A., </a:t>
            </a:r>
            <a:r>
              <a:rPr lang="en-US" sz="6800" i="1" dirty="0"/>
              <a:t>et al.</a:t>
            </a:r>
            <a:r>
              <a:rPr lang="en-US" sz="6800" dirty="0"/>
              <a:t> (2025). Can whole genome sequencing resolve taxonomic ambiguities in fungi? The case study of </a:t>
            </a:r>
            <a:r>
              <a:rPr lang="en-US" sz="6800" i="1" dirty="0"/>
              <a:t>Colletotrichum</a:t>
            </a:r>
            <a:r>
              <a:rPr lang="en-US" sz="6800" dirty="0"/>
              <a:t> associated with ferns. </a:t>
            </a:r>
            <a:r>
              <a:rPr lang="en-US" sz="6800" i="1" dirty="0"/>
              <a:t>Frontiers in Fungal Biology</a:t>
            </a:r>
            <a:r>
              <a:rPr lang="en-US" sz="6800" dirty="0"/>
              <a:t>, 6, 1540469.</a:t>
            </a:r>
          </a:p>
          <a:p>
            <a:r>
              <a:rPr lang="en-US" sz="7200" dirty="0"/>
              <a:t>Khan et al. (2021). Fungal esterases and </a:t>
            </a:r>
            <a:r>
              <a:rPr lang="en-US" sz="7200" dirty="0" err="1"/>
              <a:t>cutinases</a:t>
            </a:r>
            <a:r>
              <a:rPr lang="en-US" sz="7200" dirty="0"/>
              <a:t>: Key players in synthetic polyester degradation. </a:t>
            </a:r>
            <a:r>
              <a:rPr lang="en-US" sz="7200" i="1" dirty="0"/>
              <a:t>Applied Microbiology and Biotechnology, 105</a:t>
            </a:r>
            <a:r>
              <a:rPr lang="en-US" sz="7200" dirty="0"/>
              <a:t>(11), 4445–4463.</a:t>
            </a:r>
          </a:p>
          <a:p>
            <a:r>
              <a:rPr lang="en-US" sz="7200" dirty="0"/>
              <a:t>Prasad, P., Varshney, D., &amp; </a:t>
            </a:r>
            <a:r>
              <a:rPr lang="en-US" sz="7200" dirty="0" err="1"/>
              <a:t>Adholeya</a:t>
            </a:r>
            <a:r>
              <a:rPr lang="en-US" sz="7200" dirty="0"/>
              <a:t>, A. (2015). </a:t>
            </a:r>
            <a:r>
              <a:rPr lang="en-US" sz="7200" i="1" dirty="0"/>
              <a:t>Whole genome annotation and comparative genomic analyses of bio-control fungus </a:t>
            </a:r>
            <a:r>
              <a:rPr lang="en-US" sz="7200" i="1" dirty="0" err="1"/>
              <a:t>Purpureocillium</a:t>
            </a:r>
            <a:r>
              <a:rPr lang="en-US" sz="7200" i="1" dirty="0"/>
              <a:t> </a:t>
            </a:r>
            <a:r>
              <a:rPr lang="en-US" sz="7200" i="1" dirty="0" err="1"/>
              <a:t>lilacinum</a:t>
            </a:r>
            <a:r>
              <a:rPr lang="en-US" sz="7200" dirty="0"/>
              <a:t>. BMC Genomics, 16(1), 1004.</a:t>
            </a:r>
            <a:endParaRPr lang="en-US" sz="8000" b="1" dirty="0"/>
          </a:p>
          <a:p>
            <a:pPr marL="0" indent="0">
              <a:buNone/>
            </a:pPr>
            <a:endParaRPr lang="en-US" sz="8000" b="1" dirty="0"/>
          </a:p>
          <a:p>
            <a:pPr marL="0" indent="0">
              <a:buNone/>
            </a:pPr>
            <a:r>
              <a:rPr lang="en-US" sz="8000" b="1" dirty="0"/>
              <a:t>Main Tools Used</a:t>
            </a:r>
          </a:p>
          <a:p>
            <a:pPr marL="0" indent="0">
              <a:buNone/>
            </a:pPr>
            <a:endParaRPr lang="en-US" sz="4300" dirty="0"/>
          </a:p>
          <a:p>
            <a:r>
              <a:rPr lang="en-US" sz="6600" b="1" dirty="0"/>
              <a:t>Assembly</a:t>
            </a:r>
            <a:r>
              <a:rPr lang="en-US" sz="6600" dirty="0"/>
              <a:t>: </a:t>
            </a:r>
            <a:r>
              <a:rPr lang="en-US" sz="6800" dirty="0"/>
              <a:t>Flye (long reads), Pilon (polishing with Illumina).</a:t>
            </a:r>
          </a:p>
          <a:p>
            <a:r>
              <a:rPr lang="en-US" sz="6600" b="1" dirty="0"/>
              <a:t>QC</a:t>
            </a:r>
            <a:r>
              <a:rPr lang="en-US" sz="6600" dirty="0"/>
              <a:t>: FASTQC (raw reads), QUAST + BUSCO (assembly completeness).</a:t>
            </a:r>
          </a:p>
          <a:p>
            <a:r>
              <a:rPr lang="en-US" sz="6600" b="1" dirty="0"/>
              <a:t>Annotation</a:t>
            </a:r>
            <a:r>
              <a:rPr lang="en-US" sz="6600" dirty="0"/>
              <a:t>: MAKER3 (gene models, repeat masking), dbCAN3 (</a:t>
            </a:r>
            <a:r>
              <a:rPr lang="en-US" sz="6600" dirty="0" err="1"/>
              <a:t>CAZyme</a:t>
            </a:r>
            <a:r>
              <a:rPr lang="en-US" sz="6600" dirty="0"/>
              <a:t> annotation).</a:t>
            </a:r>
          </a:p>
          <a:p>
            <a:r>
              <a:rPr lang="en-US" sz="6600" b="1" dirty="0"/>
              <a:t>Comparative Genomics</a:t>
            </a:r>
            <a:r>
              <a:rPr lang="en-US" sz="6600" dirty="0"/>
              <a:t>: </a:t>
            </a:r>
            <a:r>
              <a:rPr lang="en-US" sz="6600" dirty="0" err="1"/>
              <a:t>OrthoFinder</a:t>
            </a:r>
            <a:r>
              <a:rPr lang="en-US" sz="6600" dirty="0"/>
              <a:t> (</a:t>
            </a:r>
            <a:r>
              <a:rPr lang="en-US" sz="6600" dirty="0" err="1"/>
              <a:t>orthogroups</a:t>
            </a:r>
            <a:r>
              <a:rPr lang="en-US" sz="6600" dirty="0"/>
              <a:t>), </a:t>
            </a:r>
            <a:r>
              <a:rPr lang="en-US" sz="6600" dirty="0" err="1"/>
              <a:t>MCScanX</a:t>
            </a:r>
            <a:r>
              <a:rPr lang="en-US" sz="6600" dirty="0"/>
              <a:t> (synteny/collinearity).</a:t>
            </a:r>
          </a:p>
          <a:p>
            <a:r>
              <a:rPr lang="en-US" sz="6600" b="1" dirty="0"/>
              <a:t>Transcriptomics</a:t>
            </a:r>
            <a:r>
              <a:rPr lang="en-US" sz="6600" dirty="0"/>
              <a:t>: </a:t>
            </a:r>
            <a:r>
              <a:rPr lang="fr-FR" sz="6600" dirty="0"/>
              <a:t>Salmon (quantification), DESeq2 (DEG </a:t>
            </a:r>
            <a:r>
              <a:rPr lang="fr-FR" sz="6600" dirty="0" err="1"/>
              <a:t>analysis</a:t>
            </a:r>
            <a:r>
              <a:rPr lang="fr-FR" sz="6600" dirty="0"/>
              <a:t>).</a:t>
            </a:r>
          </a:p>
          <a:p>
            <a:r>
              <a:rPr lang="en-US" sz="6600" b="1" dirty="0"/>
              <a:t>Visualization</a:t>
            </a:r>
            <a:r>
              <a:rPr lang="en-US" sz="6600" dirty="0"/>
              <a:t>: R / Python (plots), </a:t>
            </a:r>
            <a:r>
              <a:rPr lang="en-US" sz="6600" dirty="0" err="1"/>
              <a:t>Geneious</a:t>
            </a:r>
            <a:r>
              <a:rPr lang="en-US" sz="6600" dirty="0"/>
              <a:t> (manual curation).</a:t>
            </a:r>
          </a:p>
        </p:txBody>
      </p:sp>
    </p:spTree>
    <p:extLst>
      <p:ext uri="{BB962C8B-B14F-4D97-AF65-F5344CB8AC3E}">
        <p14:creationId xmlns:p14="http://schemas.microsoft.com/office/powerpoint/2010/main" val="5310643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AF3B54D-1F3F-7248-BCBE-7D505AC9A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9098" y="135386"/>
            <a:ext cx="6343048" cy="808186"/>
          </a:xfrm>
        </p:spPr>
        <p:txBody>
          <a:bodyPr>
            <a:noAutofit/>
          </a:bodyPr>
          <a:lstStyle/>
          <a:p>
            <a:r>
              <a:rPr lang="en-US" sz="3000" b="1" dirty="0"/>
              <a:t>Scientific Context &amp; Study Rationale</a:t>
            </a:r>
            <a:endParaRPr sz="3000" b="1" dirty="0">
              <a:cs typeface="Arial" panose="020B0604020202020204" pitchFamily="34" charset="0"/>
            </a:endParaRP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8115D2E5-3507-1B4C-9D6D-389B09F2913E}"/>
              </a:ext>
            </a:extLst>
          </p:cNvPr>
          <p:cNvSpPr/>
          <p:nvPr/>
        </p:nvSpPr>
        <p:spPr>
          <a:xfrm>
            <a:off x="-10888" y="6363116"/>
            <a:ext cx="12213774" cy="50577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6CEA2C28-0934-BC4A-87E8-7F8B0155CB0E}"/>
              </a:ext>
            </a:extLst>
          </p:cNvPr>
          <p:cNvSpPr/>
          <p:nvPr/>
        </p:nvSpPr>
        <p:spPr>
          <a:xfrm>
            <a:off x="-10888" y="6219350"/>
            <a:ext cx="12213774" cy="14376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666A686-4709-A2E0-5550-A010770D6A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200" y="453980"/>
            <a:ext cx="2253375" cy="137742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E37328F-FDB5-FD7C-BB38-36D62EA338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9797" y="539479"/>
            <a:ext cx="1778976" cy="104857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19" name="Connettore 1 9">
            <a:extLst>
              <a:ext uri="{FF2B5EF4-FFF2-40B4-BE49-F238E27FC236}">
                <a16:creationId xmlns:a16="http://schemas.microsoft.com/office/drawing/2014/main" id="{53622CDA-5B3F-500C-F301-BCE63C0D892E}"/>
              </a:ext>
            </a:extLst>
          </p:cNvPr>
          <p:cNvCxnSpPr>
            <a:cxnSpLocks/>
          </p:cNvCxnSpPr>
          <p:nvPr/>
        </p:nvCxnSpPr>
        <p:spPr>
          <a:xfrm flipH="1">
            <a:off x="5894449" y="943572"/>
            <a:ext cx="5527925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5F7CD204-736F-F7CF-98CD-EF131F9ED6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0744" y="2629544"/>
            <a:ext cx="1107223" cy="104857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C11DEC9-4341-6D3B-71E7-659F92AE89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09218" y="4660376"/>
            <a:ext cx="1310273" cy="137742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2239094-05E2-01DF-9761-345E321254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2823024" y="3910140"/>
            <a:ext cx="682660" cy="48893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E342B74C-A7E4-8683-FC9B-7064429A5F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2823024" y="1879308"/>
            <a:ext cx="682660" cy="48893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867FE7AF-D0B2-1B9A-591F-18B7B2AF727F}"/>
              </a:ext>
            </a:extLst>
          </p:cNvPr>
          <p:cNvSpPr/>
          <p:nvPr/>
        </p:nvSpPr>
        <p:spPr>
          <a:xfrm>
            <a:off x="5257306" y="1125123"/>
            <a:ext cx="6657492" cy="4912676"/>
          </a:xfrm>
          <a:prstGeom prst="roundRect">
            <a:avLst>
              <a:gd name="adj" fmla="val 5487"/>
            </a:avLst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7138A82-7398-6D4B-9667-CAA5B4CF43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8202" y="1178459"/>
            <a:ext cx="6535699" cy="480600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100" b="1" i="1" dirty="0"/>
              <a:t>Background</a:t>
            </a:r>
            <a:endParaRPr lang="en-US" sz="2100" i="1" dirty="0"/>
          </a:p>
          <a:p>
            <a:r>
              <a:rPr lang="en-US" sz="1900" b="1" dirty="0"/>
              <a:t>PLA and PHA </a:t>
            </a:r>
            <a:r>
              <a:rPr lang="en-US" sz="1900" dirty="0"/>
              <a:t>are widely used bioplastics but degrade slowly under natural conditions.</a:t>
            </a:r>
          </a:p>
          <a:p>
            <a:r>
              <a:rPr lang="en-US" sz="1900" dirty="0"/>
              <a:t>Filamentous fungi produce </a:t>
            </a:r>
            <a:r>
              <a:rPr lang="en-US" sz="1900" b="1" dirty="0"/>
              <a:t>hydrolytic enzymes </a:t>
            </a:r>
            <a:r>
              <a:rPr lang="en-US" sz="1900" dirty="0"/>
              <a:t>(esterases, </a:t>
            </a:r>
            <a:r>
              <a:rPr lang="en-US" sz="1900" dirty="0" err="1"/>
              <a:t>cutinases</a:t>
            </a:r>
            <a:r>
              <a:rPr lang="en-US" sz="1900" dirty="0"/>
              <a:t>, lipases) capable of polymer breakdown.</a:t>
            </a:r>
          </a:p>
          <a:p>
            <a:r>
              <a:rPr lang="en-US" sz="1900" b="1" dirty="0"/>
              <a:t>PLA-enriched compost </a:t>
            </a:r>
            <a:r>
              <a:rPr lang="en-US" sz="1900" dirty="0"/>
              <a:t>acts as a hotspot for isolating potential plastic-degrading microbes.</a:t>
            </a:r>
          </a:p>
          <a:p>
            <a:r>
              <a:rPr lang="en-US" sz="1900" b="1" dirty="0"/>
              <a:t>Serial isolation and identification</a:t>
            </a:r>
            <a:r>
              <a:rPr lang="en-US" sz="1900" dirty="0"/>
              <a:t> of PLA/PHA-degrading fungi (20 isolates).</a:t>
            </a:r>
          </a:p>
          <a:p>
            <a:pPr marL="0" indent="0">
              <a:buNone/>
            </a:pPr>
            <a:r>
              <a:rPr lang="en-US" sz="2100" b="1" i="1" dirty="0"/>
              <a:t>Rationale</a:t>
            </a:r>
            <a:endParaRPr lang="en-US" sz="2100" i="1" dirty="0"/>
          </a:p>
          <a:p>
            <a:r>
              <a:rPr lang="en-US" sz="1900" dirty="0"/>
              <a:t>Identify </a:t>
            </a:r>
            <a:r>
              <a:rPr lang="en-US" sz="1900" b="1" dirty="0"/>
              <a:t>genes and enzymes </a:t>
            </a:r>
            <a:r>
              <a:rPr lang="en-US" sz="1900" dirty="0"/>
              <a:t>involved in PLA/PHA degradation.</a:t>
            </a:r>
          </a:p>
          <a:p>
            <a:r>
              <a:rPr lang="en-US" sz="1900" dirty="0"/>
              <a:t>Integrate </a:t>
            </a:r>
            <a:r>
              <a:rPr lang="en-US" sz="1900" b="1" dirty="0"/>
              <a:t>genomic and transcriptomic data </a:t>
            </a:r>
            <a:r>
              <a:rPr lang="en-US" sz="1900" dirty="0"/>
              <a:t>to support enzyme discovery.</a:t>
            </a:r>
          </a:p>
          <a:p>
            <a:r>
              <a:rPr lang="en-US" sz="1900" dirty="0"/>
              <a:t>Provide a </a:t>
            </a:r>
            <a:r>
              <a:rPr lang="en-US" sz="1900" b="1" dirty="0"/>
              <a:t>molecular basis for bioplastic waste valorization </a:t>
            </a:r>
            <a:r>
              <a:rPr lang="en-US" sz="1900" dirty="0"/>
              <a:t>and </a:t>
            </a:r>
            <a:r>
              <a:rPr lang="en-US" sz="1900" b="1" dirty="0"/>
              <a:t>circular bioeconomy </a:t>
            </a:r>
            <a:r>
              <a:rPr lang="en-US" sz="1900" dirty="0"/>
              <a:t>strategies.</a:t>
            </a:r>
          </a:p>
        </p:txBody>
      </p:sp>
    </p:spTree>
    <p:extLst>
      <p:ext uri="{BB962C8B-B14F-4D97-AF65-F5344CB8AC3E}">
        <p14:creationId xmlns:p14="http://schemas.microsoft.com/office/powerpoint/2010/main" val="25473412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CCD16A-7993-1270-4E8C-FD15C52C2B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5B76B4D-3D96-5D5E-CF7B-10C08843B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03558" y="128932"/>
            <a:ext cx="6158592" cy="999129"/>
          </a:xfrm>
        </p:spPr>
        <p:txBody>
          <a:bodyPr>
            <a:normAutofit/>
          </a:bodyPr>
          <a:lstStyle/>
          <a:p>
            <a:pPr algn="r"/>
            <a:r>
              <a:rPr lang="en-US" sz="3600" b="1" dirty="0"/>
              <a:t>Research Workflow Overview</a:t>
            </a:r>
            <a:endParaRPr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8A94F4AA-98EF-E18F-154C-047300FE8F32}"/>
              </a:ext>
            </a:extLst>
          </p:cNvPr>
          <p:cNvSpPr/>
          <p:nvPr/>
        </p:nvSpPr>
        <p:spPr>
          <a:xfrm>
            <a:off x="-10888" y="6219350"/>
            <a:ext cx="12213774" cy="14376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859BD6B7-2874-FD00-7CBA-6C10C795730F}"/>
              </a:ext>
            </a:extLst>
          </p:cNvPr>
          <p:cNvSpPr/>
          <p:nvPr/>
        </p:nvSpPr>
        <p:spPr>
          <a:xfrm>
            <a:off x="-10888" y="6363116"/>
            <a:ext cx="12213774" cy="50577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0" name="Connettore 1 9">
            <a:extLst>
              <a:ext uri="{FF2B5EF4-FFF2-40B4-BE49-F238E27FC236}">
                <a16:creationId xmlns:a16="http://schemas.microsoft.com/office/drawing/2014/main" id="{083E1FD7-69AC-230D-00FA-90831766693C}"/>
              </a:ext>
            </a:extLst>
          </p:cNvPr>
          <p:cNvCxnSpPr>
            <a:cxnSpLocks/>
          </p:cNvCxnSpPr>
          <p:nvPr/>
        </p:nvCxnSpPr>
        <p:spPr>
          <a:xfrm>
            <a:off x="3090302" y="1267418"/>
            <a:ext cx="0" cy="3704474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A bag of dirt and a pile of dirt&#10;&#10;AI-generated content may be incorrect.">
            <a:extLst>
              <a:ext uri="{FF2B5EF4-FFF2-40B4-BE49-F238E27FC236}">
                <a16:creationId xmlns:a16="http://schemas.microsoft.com/office/drawing/2014/main" id="{1523ADF4-AA2A-D23A-9FAB-6646A9A195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0272" y="124426"/>
            <a:ext cx="825246" cy="81182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" name="Picture 11" descr="A test tube with a drop of blood&#10;&#10;AI-generated content may be incorrect.">
            <a:extLst>
              <a:ext uri="{FF2B5EF4-FFF2-40B4-BE49-F238E27FC236}">
                <a16:creationId xmlns:a16="http://schemas.microsoft.com/office/drawing/2014/main" id="{6A0EEFD5-5D74-6984-34D1-DD55AF0E39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0271" y="1784939"/>
            <a:ext cx="825247" cy="81182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0" name="Picture 19" descr="A petri dish with a spoon and a yellow circle&#10;&#10;AI-generated content may be incorrect.">
            <a:extLst>
              <a:ext uri="{FF2B5EF4-FFF2-40B4-BE49-F238E27FC236}">
                <a16:creationId xmlns:a16="http://schemas.microsoft.com/office/drawing/2014/main" id="{DB7A1CCB-44C0-35E6-22DE-53760E9953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207" y="710991"/>
            <a:ext cx="825246" cy="81182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8" name="Picture 27" descr="A blue and white object with a white screen&#10;&#10;AI-generated content may be incorrect.">
            <a:extLst>
              <a:ext uri="{FF2B5EF4-FFF2-40B4-BE49-F238E27FC236}">
                <a16:creationId xmlns:a16="http://schemas.microsoft.com/office/drawing/2014/main" id="{709D9DCA-126A-069F-200D-D061D9530A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206" y="2412907"/>
            <a:ext cx="825247" cy="76732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1" name="Picture 30" descr="A red circle and orange circle with a red arrow&#10;&#10;AI-generated content may be incorrect.">
            <a:extLst>
              <a:ext uri="{FF2B5EF4-FFF2-40B4-BE49-F238E27FC236}">
                <a16:creationId xmlns:a16="http://schemas.microsoft.com/office/drawing/2014/main" id="{6C8FCFCC-27E6-A0DA-6919-F95FEDA1227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70272" y="3119655"/>
            <a:ext cx="825246" cy="81182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5CF459D-ABB0-89E6-4029-78221A3D242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1069" y="3854024"/>
            <a:ext cx="891222" cy="8118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1E53A9F7-553A-C3D9-D918-90DF99EE434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42729" y="4507518"/>
            <a:ext cx="833651" cy="76732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7" name="Picture 36" descr="A logo of a recycling symbol&#10;&#10;AI-generated content may be incorrect.">
            <a:extLst>
              <a:ext uri="{FF2B5EF4-FFF2-40B4-BE49-F238E27FC236}">
                <a16:creationId xmlns:a16="http://schemas.microsoft.com/office/drawing/2014/main" id="{AC66ED42-2AFC-5DC4-C62C-9785DAE329A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1069" y="5299929"/>
            <a:ext cx="844382" cy="76732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E02C731B-48FC-B767-4F63-721E5864EBE6}"/>
              </a:ext>
            </a:extLst>
          </p:cNvPr>
          <p:cNvSpPr/>
          <p:nvPr/>
        </p:nvSpPr>
        <p:spPr>
          <a:xfrm>
            <a:off x="3440741" y="1275649"/>
            <a:ext cx="8521409" cy="4062139"/>
          </a:xfrm>
          <a:prstGeom prst="roundRect">
            <a:avLst>
              <a:gd name="adj" fmla="val 6954"/>
            </a:avLst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Content Placeholder 38">
            <a:extLst>
              <a:ext uri="{FF2B5EF4-FFF2-40B4-BE49-F238E27FC236}">
                <a16:creationId xmlns:a16="http://schemas.microsoft.com/office/drawing/2014/main" id="{5C70C886-6ECA-A989-F4A4-850518271E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40741" y="1749724"/>
            <a:ext cx="8772138" cy="3412173"/>
          </a:xfrm>
        </p:spPr>
        <p:txBody>
          <a:bodyPr>
            <a:normAutofit fontScale="25000" lnSpcReduction="20000"/>
          </a:bodyPr>
          <a:lstStyle/>
          <a:p>
            <a:r>
              <a:rPr lang="en-US" sz="7800" b="1" dirty="0"/>
              <a:t>1- Sample collection</a:t>
            </a:r>
            <a:r>
              <a:rPr lang="en-US" sz="7800" dirty="0"/>
              <a:t> from PLA/PHA-enriched compost</a:t>
            </a:r>
          </a:p>
          <a:p>
            <a:r>
              <a:rPr lang="en-US" sz="7800" b="1" dirty="0"/>
              <a:t>2- Isolation &amp; identification</a:t>
            </a:r>
            <a:r>
              <a:rPr lang="en-US" sz="7800" dirty="0"/>
              <a:t> (Rhodamine B assay + ITS sequencing)</a:t>
            </a:r>
          </a:p>
          <a:p>
            <a:r>
              <a:rPr lang="en-US" sz="7800" b="1" dirty="0"/>
              <a:t>3- DNA/RNA extraction</a:t>
            </a:r>
            <a:r>
              <a:rPr lang="en-US" sz="7800" dirty="0"/>
              <a:t> and quality control</a:t>
            </a:r>
          </a:p>
          <a:p>
            <a:r>
              <a:rPr lang="en-US" sz="7800" b="1" dirty="0"/>
              <a:t>4- Hybrid sequencing</a:t>
            </a:r>
            <a:r>
              <a:rPr lang="en-US" sz="7800" dirty="0"/>
              <a:t>: Illumina </a:t>
            </a:r>
            <a:r>
              <a:rPr lang="en-US" sz="7800" dirty="0" err="1"/>
              <a:t>NovaSeq</a:t>
            </a:r>
            <a:r>
              <a:rPr lang="en-US" sz="7800" dirty="0"/>
              <a:t> + Oxford Nanopore </a:t>
            </a:r>
            <a:r>
              <a:rPr lang="en-US" sz="7800" dirty="0" err="1"/>
              <a:t>GridION</a:t>
            </a:r>
            <a:endParaRPr lang="en-US" sz="7800" dirty="0"/>
          </a:p>
          <a:p>
            <a:r>
              <a:rPr lang="en-US" sz="7800" b="1" dirty="0"/>
              <a:t>5- Genome assembly &amp; polishing</a:t>
            </a:r>
            <a:endParaRPr lang="en-US" sz="7800" dirty="0"/>
          </a:p>
          <a:p>
            <a:r>
              <a:rPr lang="en-US" sz="7800" b="1" dirty="0"/>
              <a:t>6- Functional annotation</a:t>
            </a:r>
            <a:r>
              <a:rPr lang="en-US" sz="7800" dirty="0"/>
              <a:t> (</a:t>
            </a:r>
            <a:r>
              <a:rPr lang="en-US" sz="7800" dirty="0" err="1"/>
              <a:t>CAZymes</a:t>
            </a:r>
            <a:r>
              <a:rPr lang="en-US" sz="7800" dirty="0"/>
              <a:t>, BGCs, degradative enzymes)</a:t>
            </a:r>
          </a:p>
          <a:p>
            <a:r>
              <a:rPr lang="en-US" sz="7800" b="1" dirty="0"/>
              <a:t>7- Comparative genomics</a:t>
            </a:r>
            <a:r>
              <a:rPr lang="en-US" sz="7800" dirty="0"/>
              <a:t> and phylogenetic analysis</a:t>
            </a:r>
          </a:p>
          <a:p>
            <a:r>
              <a:rPr lang="en-US" sz="7800" b="1" dirty="0"/>
              <a:t>8- Transcriptomic profiling</a:t>
            </a:r>
            <a:r>
              <a:rPr lang="en-US" sz="7800" dirty="0"/>
              <a:t> under PLA/PHA conditions</a:t>
            </a:r>
          </a:p>
          <a:p>
            <a:r>
              <a:rPr lang="en-US" sz="7800" b="1" dirty="0"/>
              <a:t>9- Integration of multi-omics</a:t>
            </a:r>
            <a:r>
              <a:rPr lang="en-US" sz="7800" dirty="0"/>
              <a:t> for enzyme discovery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49617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E271E75-E598-5349-B31C-ACF8414DB5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2849" y="237771"/>
            <a:ext cx="6297986" cy="1119391"/>
          </a:xfrm>
        </p:spPr>
        <p:txBody>
          <a:bodyPr>
            <a:normAutofit fontScale="90000"/>
          </a:bodyPr>
          <a:lstStyle/>
          <a:p>
            <a:pPr algn="r"/>
            <a:r>
              <a:rPr lang="en-US" sz="3600" b="1" dirty="0"/>
              <a:t>             Hybrid Genome   Sequencing Strategy</a:t>
            </a:r>
            <a:endParaRPr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A528991F-2F78-7F4C-8CAE-383F040B4196}"/>
              </a:ext>
            </a:extLst>
          </p:cNvPr>
          <p:cNvSpPr/>
          <p:nvPr/>
        </p:nvSpPr>
        <p:spPr>
          <a:xfrm>
            <a:off x="-10888" y="6219350"/>
            <a:ext cx="12213774" cy="14376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A619CB52-6BE6-CF4B-976D-4051F34C68E9}"/>
              </a:ext>
            </a:extLst>
          </p:cNvPr>
          <p:cNvSpPr/>
          <p:nvPr/>
        </p:nvSpPr>
        <p:spPr>
          <a:xfrm>
            <a:off x="-10888" y="6363116"/>
            <a:ext cx="12213774" cy="50577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0" name="Connettore 1 9">
            <a:extLst>
              <a:ext uri="{FF2B5EF4-FFF2-40B4-BE49-F238E27FC236}">
                <a16:creationId xmlns:a16="http://schemas.microsoft.com/office/drawing/2014/main" id="{CC0B2BD0-1A4D-8148-BACF-619D22F28A64}"/>
              </a:ext>
            </a:extLst>
          </p:cNvPr>
          <p:cNvCxnSpPr>
            <a:cxnSpLocks/>
          </p:cNvCxnSpPr>
          <p:nvPr/>
        </p:nvCxnSpPr>
        <p:spPr>
          <a:xfrm flipH="1">
            <a:off x="6747311" y="1434164"/>
            <a:ext cx="4613524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985AB6B9-01E9-A4A9-79A8-7B1E453594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0387149"/>
              </p:ext>
            </p:extLst>
          </p:nvPr>
        </p:nvGraphicFramePr>
        <p:xfrm>
          <a:off x="1796716" y="2817735"/>
          <a:ext cx="9407925" cy="3108960"/>
        </p:xfrm>
        <a:graphic>
          <a:graphicData uri="http://schemas.openxmlformats.org/drawingml/2006/table">
            <a:tbl>
              <a:tblPr/>
              <a:tblGrid>
                <a:gridCol w="3135975">
                  <a:extLst>
                    <a:ext uri="{9D8B030D-6E8A-4147-A177-3AD203B41FA5}">
                      <a16:colId xmlns:a16="http://schemas.microsoft.com/office/drawing/2014/main" val="639440464"/>
                    </a:ext>
                  </a:extLst>
                </a:gridCol>
                <a:gridCol w="3135975">
                  <a:extLst>
                    <a:ext uri="{9D8B030D-6E8A-4147-A177-3AD203B41FA5}">
                      <a16:colId xmlns:a16="http://schemas.microsoft.com/office/drawing/2014/main" val="1285654761"/>
                    </a:ext>
                  </a:extLst>
                </a:gridCol>
                <a:gridCol w="3135975">
                  <a:extLst>
                    <a:ext uri="{9D8B030D-6E8A-4147-A177-3AD203B41FA5}">
                      <a16:colId xmlns:a16="http://schemas.microsoft.com/office/drawing/2014/main" val="3575041467"/>
                    </a:ext>
                  </a:extLst>
                </a:gridCol>
              </a:tblGrid>
              <a:tr h="27464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dirty="0"/>
                        <a:t>Feature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b="1" dirty="0"/>
                        <a:t>Illumina </a:t>
                      </a:r>
                      <a:r>
                        <a:rPr lang="en-US" sz="1800" b="1" dirty="0" err="1"/>
                        <a:t>NovaSeq</a:t>
                      </a:r>
                      <a:r>
                        <a:rPr lang="en-US" sz="1800" b="1" dirty="0"/>
                        <a:t> 6000</a:t>
                      </a:r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b="1" dirty="0"/>
                        <a:t>Oxford Nanopore </a:t>
                      </a:r>
                      <a:r>
                        <a:rPr lang="en-US" sz="1800" b="1" dirty="0" err="1"/>
                        <a:t>GridION</a:t>
                      </a:r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7038079"/>
                  </a:ext>
                </a:extLst>
              </a:tr>
              <a:tr h="27464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b="1" dirty="0"/>
                        <a:t>Read type</a:t>
                      </a:r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Short, paired-end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Long, single-molecule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6076646"/>
                  </a:ext>
                </a:extLst>
              </a:tr>
              <a:tr h="27464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b="1"/>
                        <a:t>Read length</a:t>
                      </a:r>
                      <a:endParaRPr lang="en-US" sz="1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dirty="0"/>
                        <a:t>150 bp (PE150)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dirty="0"/>
                        <a:t>Up to 20 kb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9068151"/>
                  </a:ext>
                </a:extLst>
              </a:tr>
              <a:tr h="27464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b="1"/>
                        <a:t>Coverage in project</a:t>
                      </a:r>
                      <a:endParaRPr lang="en-US" sz="1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dirty="0"/>
                        <a:t>~101×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~35×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9357633"/>
                  </a:ext>
                </a:extLst>
              </a:tr>
              <a:tr h="27464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b="1"/>
                        <a:t>Accuracy</a:t>
                      </a:r>
                      <a:endParaRPr lang="en-US" sz="1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&gt;99.9% (Phred &gt; Q30)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dirty="0"/>
                        <a:t>~90–95% (after polishing)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6159801"/>
                  </a:ext>
                </a:extLst>
              </a:tr>
              <a:tr h="48063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b="1"/>
                        <a:t>Strengths</a:t>
                      </a:r>
                      <a:endParaRPr lang="en-US" sz="1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High base accuracy, SNP detection, RNA-Seq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dirty="0"/>
                        <a:t>Resolves repeats, structural variants, improves contiguity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26549583"/>
                  </a:ext>
                </a:extLst>
              </a:tr>
              <a:tr h="48063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b="1" dirty="0"/>
                        <a:t>Main role in project</a:t>
                      </a:r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dirty="0"/>
                        <a:t>Error correction, polishing, transcriptome mapping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dirty="0"/>
                        <a:t>Primary genome scaffolding, structural resolution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0987684"/>
                  </a:ext>
                </a:extLst>
              </a:tr>
            </a:tbl>
          </a:graphicData>
        </a:graphic>
      </p:graphicFrame>
      <p:pic>
        <p:nvPicPr>
          <p:cNvPr id="26" name="Picture 25">
            <a:extLst>
              <a:ext uri="{FF2B5EF4-FFF2-40B4-BE49-F238E27FC236}">
                <a16:creationId xmlns:a16="http://schemas.microsoft.com/office/drawing/2014/main" id="{27720A84-8881-39B2-116E-A62B98ACA2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5844" y="1223738"/>
            <a:ext cx="1405288" cy="94921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8" name="Picture 27" descr="A white machine with a screen on top&#10;&#10;AI-generated content may be incorrect.">
            <a:extLst>
              <a:ext uri="{FF2B5EF4-FFF2-40B4-BE49-F238E27FC236}">
                <a16:creationId xmlns:a16="http://schemas.microsoft.com/office/drawing/2014/main" id="{F047C02C-FB76-A867-F454-E2872D4776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1912219" y="881690"/>
            <a:ext cx="1321909" cy="163331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9009832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F4AF931-A1A0-0F44-A652-D9461D9FE1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2317" y="27207"/>
            <a:ext cx="5781956" cy="1074676"/>
          </a:xfrm>
        </p:spPr>
        <p:txBody>
          <a:bodyPr>
            <a:normAutofit/>
          </a:bodyPr>
          <a:lstStyle/>
          <a:p>
            <a:r>
              <a:rPr lang="en-US" sz="3600" b="1" dirty="0"/>
              <a:t>Collection and Identification</a:t>
            </a:r>
            <a:endParaRPr lang="it-IT" sz="3600" b="1" dirty="0">
              <a:cs typeface="Arial" panose="020B0604020202020204" pitchFamily="34" charset="0"/>
            </a:endParaRPr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530B13B5-DD72-2142-90EE-0C020727A0AE}"/>
              </a:ext>
            </a:extLst>
          </p:cNvPr>
          <p:cNvSpPr/>
          <p:nvPr/>
        </p:nvSpPr>
        <p:spPr>
          <a:xfrm>
            <a:off x="-10888" y="6219350"/>
            <a:ext cx="12213774" cy="14376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00F9EF0A-B175-F64D-8156-87F8D5123086}"/>
              </a:ext>
            </a:extLst>
          </p:cNvPr>
          <p:cNvSpPr/>
          <p:nvPr/>
        </p:nvSpPr>
        <p:spPr>
          <a:xfrm>
            <a:off x="-10888" y="6363116"/>
            <a:ext cx="12213774" cy="50577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6" name="Connettore 1 9">
            <a:extLst>
              <a:ext uri="{FF2B5EF4-FFF2-40B4-BE49-F238E27FC236}">
                <a16:creationId xmlns:a16="http://schemas.microsoft.com/office/drawing/2014/main" id="{401A3E9E-5995-CE3A-C17D-918CB0F490EA}"/>
              </a:ext>
            </a:extLst>
          </p:cNvPr>
          <p:cNvCxnSpPr>
            <a:cxnSpLocks/>
          </p:cNvCxnSpPr>
          <p:nvPr/>
        </p:nvCxnSpPr>
        <p:spPr>
          <a:xfrm flipH="1">
            <a:off x="6291660" y="1101882"/>
            <a:ext cx="4613524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B82232B4-17BE-1800-F830-DEA2793249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2217" y="689988"/>
            <a:ext cx="1482070" cy="21385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 descr="A close-up of a plant&#10;&#10;AI-generated content may be incorrect.">
            <a:extLst>
              <a:ext uri="{FF2B5EF4-FFF2-40B4-BE49-F238E27FC236}">
                <a16:creationId xmlns:a16="http://schemas.microsoft.com/office/drawing/2014/main" id="{FA892759-EAF4-F25B-1869-27C53587C9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6852" y="3207271"/>
            <a:ext cx="3370730" cy="251338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1EA10563-6401-59CD-1B11-F22E6713317B}"/>
              </a:ext>
            </a:extLst>
          </p:cNvPr>
          <p:cNvSpPr/>
          <p:nvPr/>
        </p:nvSpPr>
        <p:spPr>
          <a:xfrm>
            <a:off x="5752318" y="1685487"/>
            <a:ext cx="5781956" cy="3264885"/>
          </a:xfrm>
          <a:prstGeom prst="roundRect">
            <a:avLst>
              <a:gd name="adj" fmla="val 10693"/>
            </a:avLst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50F78E87-0A1B-D84F-1A12-AD3E7F50029C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752317" y="1875710"/>
            <a:ext cx="5781956" cy="28777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SzTx/>
              <a:buFont typeface="Corbel" panose="020B0503020204020204" pitchFamily="34" charset="0"/>
              <a:buChar char="•"/>
            </a:pPr>
            <a:r>
              <a:rPr lang="en-US" sz="1900" dirty="0"/>
              <a:t> </a:t>
            </a:r>
            <a:r>
              <a:rPr lang="en-US" sz="1800" dirty="0"/>
              <a:t>Compost from </a:t>
            </a:r>
            <a:r>
              <a:rPr lang="en-US" sz="1800" b="1" dirty="0"/>
              <a:t>PLA/PHA-rich organic waste </a:t>
            </a:r>
            <a:r>
              <a:rPr lang="en-US" sz="1800" dirty="0"/>
              <a:t>yielded </a:t>
            </a:r>
            <a:r>
              <a:rPr lang="en-US" sz="1800" b="1" dirty="0"/>
              <a:t>20</a:t>
            </a:r>
            <a:r>
              <a:rPr lang="en-US" sz="1800" dirty="0"/>
              <a:t> isolates; </a:t>
            </a:r>
            <a:r>
              <a:rPr lang="en-US" sz="1800" b="1" dirty="0"/>
              <a:t>5</a:t>
            </a:r>
            <a:r>
              <a:rPr lang="en-US" sz="1800" dirty="0"/>
              <a:t> were selected as PLA/PHA degraders.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SzTx/>
              <a:buFont typeface="Corbel" panose="020B0503020204020204" pitchFamily="34" charset="0"/>
              <a:buChar char="•"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R="0" lvl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 typeface="Corbel" panose="020B0503020204020204" pitchFamily="34" charset="0"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Cultured on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PDA + 0.5% PLA + Rhodamine B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</a:p>
          <a:p>
            <a:pPr marR="0" lvl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 typeface="Corbel" panose="020B0503020204020204" pitchFamily="34" charset="0"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→ visible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fluorescent halos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= esterase activity.</a:t>
            </a:r>
          </a:p>
          <a:p>
            <a:pPr marR="0" lvl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 typeface="Corbel" panose="020B0503020204020204" pitchFamily="34" charset="0"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SzTx/>
              <a:buFont typeface="Corbel" panose="020B0503020204020204" pitchFamily="34" charset="0"/>
              <a:buChar char="•"/>
            </a:pPr>
            <a:r>
              <a:rPr lang="en-US" sz="1800" dirty="0"/>
              <a:t> Microscopy showed </a:t>
            </a:r>
            <a:r>
              <a:rPr lang="en-US" sz="1800" b="1" dirty="0"/>
              <a:t>septate hyphae with conidia</a:t>
            </a:r>
            <a:r>
              <a:rPr lang="en-US" sz="1800" dirty="0"/>
              <a:t>, serving as the first step in taxonomic identification.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SzTx/>
              <a:buFont typeface="Corbel" panose="020B0503020204020204" pitchFamily="34" charset="0"/>
              <a:buChar char="•"/>
            </a:pPr>
            <a:endParaRPr lang="en-US" sz="1800" dirty="0"/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SzTx/>
              <a:buFont typeface="Corbel" panose="020B0503020204020204" pitchFamily="34" charset="0"/>
              <a:buChar char="•"/>
            </a:pPr>
            <a:r>
              <a:rPr lang="en-US" sz="1800" b="1" dirty="0"/>
              <a:t> ITS rDNA sequencing </a:t>
            </a:r>
            <a:r>
              <a:rPr lang="en-US" sz="1800" dirty="0"/>
              <a:t>confirmed species-level identity.</a:t>
            </a:r>
          </a:p>
        </p:txBody>
      </p:sp>
    </p:spTree>
    <p:extLst>
      <p:ext uri="{BB962C8B-B14F-4D97-AF65-F5344CB8AC3E}">
        <p14:creationId xmlns:p14="http://schemas.microsoft.com/office/powerpoint/2010/main" val="36675414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42667E2-58A9-0441-B056-3C59619E2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5996" y="120339"/>
            <a:ext cx="5455920" cy="1325563"/>
          </a:xfrm>
        </p:spPr>
        <p:txBody>
          <a:bodyPr>
            <a:normAutofit/>
          </a:bodyPr>
          <a:lstStyle/>
          <a:p>
            <a:r>
              <a:rPr lang="en-US" sz="3600" b="1" dirty="0"/>
              <a:t>Hybrid Assembly &amp; </a:t>
            </a:r>
            <a:r>
              <a:rPr lang="en-US" sz="3600" b="1" dirty="0" err="1"/>
              <a:t>CAZyme</a:t>
            </a:r>
            <a:r>
              <a:rPr lang="en-US" sz="3600" b="1" dirty="0"/>
              <a:t> Profile</a:t>
            </a:r>
            <a:endParaRPr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F818284D-AC8B-1A40-9AE8-E98178E97D6A}"/>
              </a:ext>
            </a:extLst>
          </p:cNvPr>
          <p:cNvSpPr/>
          <p:nvPr/>
        </p:nvSpPr>
        <p:spPr>
          <a:xfrm>
            <a:off x="-10888" y="6219350"/>
            <a:ext cx="12213774" cy="14376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E8442AE6-2B9B-0E4E-9F18-1F20ABA101C7}"/>
              </a:ext>
            </a:extLst>
          </p:cNvPr>
          <p:cNvSpPr/>
          <p:nvPr/>
        </p:nvSpPr>
        <p:spPr>
          <a:xfrm>
            <a:off x="-10888" y="6363116"/>
            <a:ext cx="12213774" cy="50577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5" name="Connettore 1 9">
            <a:extLst>
              <a:ext uri="{FF2B5EF4-FFF2-40B4-BE49-F238E27FC236}">
                <a16:creationId xmlns:a16="http://schemas.microsoft.com/office/drawing/2014/main" id="{457C8099-CB15-C644-A0BA-EC0C03AB99B9}"/>
              </a:ext>
            </a:extLst>
          </p:cNvPr>
          <p:cNvCxnSpPr>
            <a:cxnSpLocks/>
          </p:cNvCxnSpPr>
          <p:nvPr/>
        </p:nvCxnSpPr>
        <p:spPr>
          <a:xfrm flipH="1">
            <a:off x="6370819" y="1603950"/>
            <a:ext cx="4906864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82680D79-5800-EEEE-7A9E-AB34347CDC98}"/>
              </a:ext>
            </a:extLst>
          </p:cNvPr>
          <p:cNvSpPr/>
          <p:nvPr/>
        </p:nvSpPr>
        <p:spPr>
          <a:xfrm>
            <a:off x="6095999" y="1782706"/>
            <a:ext cx="5746008" cy="361043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 descr="A close-up of a logo&#10;&#10;AI-generated content may be incorrect.">
            <a:extLst>
              <a:ext uri="{FF2B5EF4-FFF2-40B4-BE49-F238E27FC236}">
                <a16:creationId xmlns:a16="http://schemas.microsoft.com/office/drawing/2014/main" id="{109B7FD0-EFF5-9B9C-31AE-0F8CE6673E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8300" y="5729943"/>
            <a:ext cx="2593428" cy="8407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 descr="A pie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377AFBBF-CF45-9B2D-4231-15271098E1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4580" y="1603951"/>
            <a:ext cx="4225158" cy="380887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9" name="Rectangle 1">
            <a:extLst>
              <a:ext uri="{FF2B5EF4-FFF2-40B4-BE49-F238E27FC236}">
                <a16:creationId xmlns:a16="http://schemas.microsoft.com/office/drawing/2014/main" id="{ACC3B838-48EA-C7F2-DB6C-5BBCE920F112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 flipH="1">
            <a:off x="6155996" y="1940755"/>
            <a:ext cx="5746008" cy="341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Hybrid sequencing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to generate a high-quality fungal genome as basis for functional analyses.</a:t>
            </a:r>
            <a:endParaRPr lang="en-US" altLang="en-US" sz="1800" dirty="0"/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Annotation with RNA-Seq support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to enable reliable enzyme prediction.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Identification of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CAZymes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linked to polymer degradation.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SzTx/>
              <a:buFont typeface="Arial" panose="020B0604020202020204" pitchFamily="34" charset="0"/>
              <a:buChar char="•"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Objectives and motivation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 pathway reconstruction, comparative/phylogenomic analyses, and evolutionary patterns of adaptation.</a:t>
            </a:r>
          </a:p>
        </p:txBody>
      </p:sp>
    </p:spTree>
    <p:extLst>
      <p:ext uri="{BB962C8B-B14F-4D97-AF65-F5344CB8AC3E}">
        <p14:creationId xmlns:p14="http://schemas.microsoft.com/office/powerpoint/2010/main" val="23578070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2E60BE-AFD3-EEDD-32D9-A1A04C88D9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4DAE15C-E8D3-DC82-AD5B-B68FF9B82E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8028" y="244951"/>
            <a:ext cx="6922748" cy="931189"/>
          </a:xfrm>
        </p:spPr>
        <p:txBody>
          <a:bodyPr>
            <a:noAutofit/>
          </a:bodyPr>
          <a:lstStyle/>
          <a:p>
            <a:pPr algn="r"/>
            <a:r>
              <a:rPr lang="en-US" sz="3400" b="1" dirty="0"/>
              <a:t>Genomic Comparison </a:t>
            </a:r>
            <a:br>
              <a:rPr lang="en-US" sz="3400" b="1" dirty="0"/>
            </a:br>
            <a:r>
              <a:rPr lang="en-US" sz="3400" b="1" dirty="0"/>
              <a:t>&amp; Evolutionary Context</a:t>
            </a:r>
            <a:endParaRPr sz="3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538C9622-269E-5E0A-BAF1-3E21ECB68D75}"/>
              </a:ext>
            </a:extLst>
          </p:cNvPr>
          <p:cNvSpPr/>
          <p:nvPr/>
        </p:nvSpPr>
        <p:spPr>
          <a:xfrm>
            <a:off x="-10888" y="6219350"/>
            <a:ext cx="12213774" cy="14376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F8060BE5-FA15-3A0F-DA7D-CF4DD798F39D}"/>
              </a:ext>
            </a:extLst>
          </p:cNvPr>
          <p:cNvSpPr/>
          <p:nvPr/>
        </p:nvSpPr>
        <p:spPr>
          <a:xfrm>
            <a:off x="-10888" y="6363116"/>
            <a:ext cx="12213774" cy="50577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9" name="Connettore 1 9">
            <a:extLst>
              <a:ext uri="{FF2B5EF4-FFF2-40B4-BE49-F238E27FC236}">
                <a16:creationId xmlns:a16="http://schemas.microsoft.com/office/drawing/2014/main" id="{26472978-8BC5-FA8D-49E0-3B165308F5BC}"/>
              </a:ext>
            </a:extLst>
          </p:cNvPr>
          <p:cNvCxnSpPr>
            <a:cxnSpLocks/>
          </p:cNvCxnSpPr>
          <p:nvPr/>
        </p:nvCxnSpPr>
        <p:spPr>
          <a:xfrm flipH="1">
            <a:off x="7000406" y="1402102"/>
            <a:ext cx="4763672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2F9D4352-9047-8E9C-2E23-3013F40D280A}"/>
              </a:ext>
            </a:extLst>
          </p:cNvPr>
          <p:cNvSpPr/>
          <p:nvPr/>
        </p:nvSpPr>
        <p:spPr>
          <a:xfrm>
            <a:off x="6229360" y="1839624"/>
            <a:ext cx="5388886" cy="4035287"/>
          </a:xfrm>
          <a:prstGeom prst="roundRect">
            <a:avLst>
              <a:gd name="adj" fmla="val 6448"/>
            </a:avLst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">
            <a:extLst>
              <a:ext uri="{FF2B5EF4-FFF2-40B4-BE49-F238E27FC236}">
                <a16:creationId xmlns:a16="http://schemas.microsoft.com/office/drawing/2014/main" id="{3A0A0715-2F0B-236B-CB96-DC85B1A42371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281825" y="1931331"/>
            <a:ext cx="5283955" cy="41672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1800" b="1" dirty="0" err="1"/>
              <a:t>Phylogenomics</a:t>
            </a:r>
            <a:r>
              <a:rPr lang="en-US" sz="1800" dirty="0"/>
              <a:t>: integration of closely related isolates, both bioplastic-degrading and non-degrading, to establish evolutionary relationships.</a:t>
            </a:r>
          </a:p>
          <a:p>
            <a:r>
              <a:rPr lang="en-US" sz="1800" b="1" dirty="0" err="1"/>
              <a:t>OrthoFinder</a:t>
            </a:r>
            <a:r>
              <a:rPr lang="en-US" sz="1800" dirty="0"/>
              <a:t>: comparative analysis of </a:t>
            </a:r>
            <a:r>
              <a:rPr lang="en-US" sz="1800" dirty="0" err="1"/>
              <a:t>orthogroups</a:t>
            </a:r>
            <a:r>
              <a:rPr lang="en-US" sz="1800" dirty="0"/>
              <a:t> to highlight genes common to degraders and missing from non-degraders.</a:t>
            </a:r>
          </a:p>
          <a:p>
            <a:r>
              <a:rPr lang="en-US" sz="1800" b="1" dirty="0"/>
              <a:t>Genome collinearity</a:t>
            </a:r>
            <a:r>
              <a:rPr lang="en-US" sz="1800" dirty="0"/>
              <a:t>: </a:t>
            </a:r>
            <a:r>
              <a:rPr lang="en-US" sz="1800" dirty="0" err="1"/>
              <a:t>MCScanX</a:t>
            </a:r>
            <a:r>
              <a:rPr lang="en-US" sz="1800" dirty="0"/>
              <a:t> / MAUVE used to assess synteny and detect structural rearrangements across related fungi.</a:t>
            </a:r>
          </a:p>
          <a:p>
            <a:r>
              <a:rPr lang="en-US" sz="1800" b="1" dirty="0"/>
              <a:t>Goal</a:t>
            </a:r>
            <a:r>
              <a:rPr lang="en-US" sz="1800" dirty="0"/>
              <a:t>: combine phylogenomic placement and comparative genomics to pinpoint candidate genes underlying bioplastic degradation.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6" name="Picture 15" descr="A black rectangle with white text&#10;&#10;AI-generated content may be incorrect.">
            <a:extLst>
              <a:ext uri="{FF2B5EF4-FFF2-40B4-BE49-F238E27FC236}">
                <a16:creationId xmlns:a16="http://schemas.microsoft.com/office/drawing/2014/main" id="{65AE467D-FE09-6E67-4593-F6FCD01F1E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2898" y="5795820"/>
            <a:ext cx="1207878" cy="1051830"/>
          </a:xfrm>
          <a:prstGeom prst="rect">
            <a:avLst/>
          </a:prstGeom>
        </p:spPr>
      </p:pic>
      <p:pic>
        <p:nvPicPr>
          <p:cNvPr id="7" name="Picture 6" descr="A diagram of a flowchart&#10;&#10;AI-generated content may be incorrect.">
            <a:extLst>
              <a:ext uri="{FF2B5EF4-FFF2-40B4-BE49-F238E27FC236}">
                <a16:creationId xmlns:a16="http://schemas.microsoft.com/office/drawing/2014/main" id="{07545D29-587F-DB15-634A-BAAB892761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14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39007" y="244951"/>
            <a:ext cx="3541986" cy="58536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034149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1E6FEF-29F2-EB28-2649-4D45001998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39E217B-5258-EEE8-A8E5-9BE84B8394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2095" y="68704"/>
            <a:ext cx="5455920" cy="1325563"/>
          </a:xfrm>
        </p:spPr>
        <p:txBody>
          <a:bodyPr>
            <a:normAutofit/>
          </a:bodyPr>
          <a:lstStyle/>
          <a:p>
            <a:pPr algn="l"/>
            <a:r>
              <a:rPr lang="en-US" sz="3600" b="1" dirty="0"/>
              <a:t>Gene Expression Response to Bioplastics</a:t>
            </a:r>
            <a:endParaRPr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B707BCE6-85FE-9BBA-658C-90C2A0D86C22}"/>
              </a:ext>
            </a:extLst>
          </p:cNvPr>
          <p:cNvSpPr/>
          <p:nvPr/>
        </p:nvSpPr>
        <p:spPr>
          <a:xfrm>
            <a:off x="-10888" y="6219350"/>
            <a:ext cx="12213774" cy="14376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DF9F3F3B-01C0-EC25-24C8-9EBB021ACC0B}"/>
              </a:ext>
            </a:extLst>
          </p:cNvPr>
          <p:cNvSpPr/>
          <p:nvPr/>
        </p:nvSpPr>
        <p:spPr>
          <a:xfrm>
            <a:off x="-10888" y="6363116"/>
            <a:ext cx="12213774" cy="50577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7" name="Connettore 1 9">
            <a:extLst>
              <a:ext uri="{FF2B5EF4-FFF2-40B4-BE49-F238E27FC236}">
                <a16:creationId xmlns:a16="http://schemas.microsoft.com/office/drawing/2014/main" id="{B190345C-00DC-A9B2-E3A7-4D769A97F531}"/>
              </a:ext>
            </a:extLst>
          </p:cNvPr>
          <p:cNvCxnSpPr>
            <a:cxnSpLocks/>
          </p:cNvCxnSpPr>
          <p:nvPr/>
        </p:nvCxnSpPr>
        <p:spPr>
          <a:xfrm flipH="1">
            <a:off x="2053293" y="1384413"/>
            <a:ext cx="4613524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2D3FD674-B466-EC4E-6FD2-93FBBED86C84}"/>
              </a:ext>
            </a:extLst>
          </p:cNvPr>
          <p:cNvSpPr/>
          <p:nvPr/>
        </p:nvSpPr>
        <p:spPr>
          <a:xfrm>
            <a:off x="7088015" y="1104041"/>
            <a:ext cx="4910967" cy="4958311"/>
          </a:xfrm>
          <a:prstGeom prst="roundRect">
            <a:avLst>
              <a:gd name="adj" fmla="val 10065"/>
            </a:avLst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 descr="A green hexagon with white text&#10;&#10;AI-generated content may be incorrect.">
            <a:extLst>
              <a:ext uri="{FF2B5EF4-FFF2-40B4-BE49-F238E27FC236}">
                <a16:creationId xmlns:a16="http://schemas.microsoft.com/office/drawing/2014/main" id="{EF8A9D6B-A12B-9546-A0F2-87CBA73BCE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220" y="5417584"/>
            <a:ext cx="1067311" cy="1243276"/>
          </a:xfrm>
          <a:prstGeom prst="rect">
            <a:avLst/>
          </a:prstGeom>
        </p:spPr>
      </p:pic>
      <p:pic>
        <p:nvPicPr>
          <p:cNvPr id="8" name="Picture 7" descr="A graph with green bars&#10;&#10;AI-generated content may be incorrect.">
            <a:extLst>
              <a:ext uri="{FF2B5EF4-FFF2-40B4-BE49-F238E27FC236}">
                <a16:creationId xmlns:a16="http://schemas.microsoft.com/office/drawing/2014/main" id="{8C69704A-E62E-2E97-0ACE-3C74406B20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1531" y="1834902"/>
            <a:ext cx="4489500" cy="318819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0" name="Rectangle 2">
            <a:extLst>
              <a:ext uri="{FF2B5EF4-FFF2-40B4-BE49-F238E27FC236}">
                <a16:creationId xmlns:a16="http://schemas.microsoft.com/office/drawing/2014/main" id="{06FA882A-8169-A397-B4AB-3228125B7529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7180741" y="1182540"/>
            <a:ext cx="4818241" cy="48013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SzTx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RNA-Seq design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 12 libraries across 4 conditions (Control, PLA, PHA, Blank); plastic conditions sampled at 3 timepoints (12 h, 24 h, 36 h), Control as baseline.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SzTx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SzTx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Rationale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 robust comparison of baseline vs plastic-induced responses, capturing transcriptional dynamics over time.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SzTx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SzTx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DEG analysis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 significant changes (FDR ≤ 0.05, |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log₂FC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| ≥ 2) identified PLA- and PHA-specific genes plus a shared subset.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SzTx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SzTx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Key result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 many PLA-induced DEGs encode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cutinases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esterases, and lipases, overlapping with phylogenomic candidates linked to degradation.</a:t>
            </a:r>
          </a:p>
        </p:txBody>
      </p:sp>
    </p:spTree>
    <p:extLst>
      <p:ext uri="{BB962C8B-B14F-4D97-AF65-F5344CB8AC3E}">
        <p14:creationId xmlns:p14="http://schemas.microsoft.com/office/powerpoint/2010/main" val="29533030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74B10C-3D12-CD55-F74F-CD4B0428A9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D69F1E7-3E43-411F-99CC-0F1E0E3F45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7336" y="259480"/>
            <a:ext cx="5455920" cy="1325563"/>
          </a:xfrm>
        </p:spPr>
        <p:txBody>
          <a:bodyPr>
            <a:normAutofit/>
          </a:bodyPr>
          <a:lstStyle/>
          <a:p>
            <a:r>
              <a:rPr lang="en-US" sz="3600" b="1" dirty="0"/>
              <a:t>From Genome to Green Solutions</a:t>
            </a:r>
            <a:endParaRPr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1758831E-94C9-8F7F-9E87-43F344BCF0FE}"/>
              </a:ext>
            </a:extLst>
          </p:cNvPr>
          <p:cNvSpPr/>
          <p:nvPr/>
        </p:nvSpPr>
        <p:spPr>
          <a:xfrm>
            <a:off x="-10888" y="6219350"/>
            <a:ext cx="12213774" cy="14376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B00AEC13-FA18-E767-9A76-C24DE181758D}"/>
              </a:ext>
            </a:extLst>
          </p:cNvPr>
          <p:cNvSpPr/>
          <p:nvPr/>
        </p:nvSpPr>
        <p:spPr>
          <a:xfrm>
            <a:off x="-10888" y="6363116"/>
            <a:ext cx="12213774" cy="50577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38FE7D8-53DD-3816-D9FF-48A24D3266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5554" y="281954"/>
            <a:ext cx="1213186" cy="117490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cxnSp>
        <p:nvCxnSpPr>
          <p:cNvPr id="13" name="Connettore 1 9">
            <a:extLst>
              <a:ext uri="{FF2B5EF4-FFF2-40B4-BE49-F238E27FC236}">
                <a16:creationId xmlns:a16="http://schemas.microsoft.com/office/drawing/2014/main" id="{CDCB1949-B632-69DF-9500-A00F0308CBC6}"/>
              </a:ext>
            </a:extLst>
          </p:cNvPr>
          <p:cNvCxnSpPr>
            <a:cxnSpLocks/>
          </p:cNvCxnSpPr>
          <p:nvPr/>
        </p:nvCxnSpPr>
        <p:spPr>
          <a:xfrm flipH="1">
            <a:off x="1981131" y="1585043"/>
            <a:ext cx="4613524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928C7E9F-B90D-07D6-A159-3AE1AA788F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5341680"/>
              </p:ext>
            </p:extLst>
          </p:nvPr>
        </p:nvGraphicFramePr>
        <p:xfrm>
          <a:off x="2867831" y="1938354"/>
          <a:ext cx="7453648" cy="4056544"/>
        </p:xfrm>
        <a:graphic>
          <a:graphicData uri="http://schemas.openxmlformats.org/drawingml/2006/table">
            <a:tbl>
              <a:tblPr/>
              <a:tblGrid>
                <a:gridCol w="3726824">
                  <a:extLst>
                    <a:ext uri="{9D8B030D-6E8A-4147-A177-3AD203B41FA5}">
                      <a16:colId xmlns:a16="http://schemas.microsoft.com/office/drawing/2014/main" val="1661598114"/>
                    </a:ext>
                  </a:extLst>
                </a:gridCol>
                <a:gridCol w="3726824">
                  <a:extLst>
                    <a:ext uri="{9D8B030D-6E8A-4147-A177-3AD203B41FA5}">
                      <a16:colId xmlns:a16="http://schemas.microsoft.com/office/drawing/2014/main" val="146028364"/>
                    </a:ext>
                  </a:extLst>
                </a:gridCol>
              </a:tblGrid>
              <a:tr h="704199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000" b="1" dirty="0"/>
                        <a:t>Strengths</a:t>
                      </a:r>
                      <a:endParaRPr lang="en-US" sz="2000" dirty="0"/>
                    </a:p>
                  </a:txBody>
                  <a:tcPr marL="80108" marR="80108" marT="40054" marB="400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000" b="1" dirty="0"/>
                        <a:t>Challenges</a:t>
                      </a:r>
                      <a:endParaRPr lang="en-US" sz="2000" dirty="0"/>
                    </a:p>
                  </a:txBody>
                  <a:tcPr marL="80108" marR="80108" marT="40054" marB="400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3694215"/>
                  </a:ext>
                </a:extLst>
              </a:tr>
              <a:tr h="67046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 dirty="0"/>
                        <a:t>Targeted enzyme discovery</a:t>
                      </a:r>
                      <a:r>
                        <a:rPr lang="en-US" sz="1600" dirty="0"/>
                        <a:t> enabling efficient PLA/PHA degradation</a:t>
                      </a:r>
                    </a:p>
                  </a:txBody>
                  <a:tcPr marL="80108" marR="80108" marT="40054" marB="400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 dirty="0"/>
                        <a:t>Scaling from lab to industrial composting facilities</a:t>
                      </a:r>
                      <a:r>
                        <a:rPr lang="en-US" sz="1600" dirty="0"/>
                        <a:t> required</a:t>
                      </a:r>
                    </a:p>
                  </a:txBody>
                  <a:tcPr marL="80108" marR="80108" marT="40054" marB="400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5982522"/>
                  </a:ext>
                </a:extLst>
              </a:tr>
              <a:tr h="67046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/>
                        <a:t>Multi-omics integration</a:t>
                      </a:r>
                      <a:r>
                        <a:rPr lang="en-US" sz="1600"/>
                        <a:t> for mechanistic insights</a:t>
                      </a:r>
                    </a:p>
                  </a:txBody>
                  <a:tcPr marL="80108" marR="80108" marT="40054" marB="400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/>
                        <a:t>Enzyme stability and efficiency under </a:t>
                      </a:r>
                      <a:r>
                        <a:rPr lang="en-US" sz="1600" b="1" dirty="0"/>
                        <a:t>real environmental conditions</a:t>
                      </a:r>
                      <a:endParaRPr lang="en-US" sz="1600" dirty="0"/>
                    </a:p>
                  </a:txBody>
                  <a:tcPr marL="80108" marR="80108" marT="40054" marB="400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1114099"/>
                  </a:ext>
                </a:extLst>
              </a:tr>
              <a:tr h="67046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Alignment with </a:t>
                      </a:r>
                      <a:r>
                        <a:rPr lang="en-US" sz="1600" b="1"/>
                        <a:t>EU Green Deal</a:t>
                      </a:r>
                      <a:r>
                        <a:rPr lang="en-US" sz="1600"/>
                        <a:t> &amp; </a:t>
                      </a:r>
                      <a:r>
                        <a:rPr lang="en-US" sz="1600" b="1"/>
                        <a:t>Circular Economy Action Plan</a:t>
                      </a:r>
                      <a:endParaRPr lang="en-US" sz="1600"/>
                    </a:p>
                  </a:txBody>
                  <a:tcPr marL="80108" marR="80108" marT="40054" marB="400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/>
                        <a:t>Regulatory and safety assessments for field applications</a:t>
                      </a:r>
                    </a:p>
                  </a:txBody>
                  <a:tcPr marL="80108" marR="80108" marT="40054" marB="400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6468626"/>
                  </a:ext>
                </a:extLst>
              </a:tr>
              <a:tr h="67046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Potential for </a:t>
                      </a:r>
                      <a:r>
                        <a:rPr lang="en-US" sz="1600" b="1"/>
                        <a:t>industrial composting</a:t>
                      </a:r>
                      <a:r>
                        <a:rPr lang="en-US" sz="1600"/>
                        <a:t> and </a:t>
                      </a:r>
                      <a:r>
                        <a:rPr lang="en-US" sz="1600" b="1"/>
                        <a:t>waste valorization</a:t>
                      </a:r>
                      <a:endParaRPr lang="en-US" sz="1600"/>
                    </a:p>
                  </a:txBody>
                  <a:tcPr marL="80108" marR="80108" marT="40054" marB="400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/>
                        <a:t>Economic feasibility vs. conventional waste management</a:t>
                      </a:r>
                    </a:p>
                  </a:txBody>
                  <a:tcPr marL="80108" marR="80108" marT="40054" marB="400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0608918"/>
                  </a:ext>
                </a:extLst>
              </a:tr>
              <a:tr h="67046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/>
                        <a:t>Creation of an </a:t>
                      </a:r>
                      <a:r>
                        <a:rPr lang="en-US" sz="1600" b="1" dirty="0"/>
                        <a:t>open-access dataset</a:t>
                      </a:r>
                      <a:r>
                        <a:rPr lang="en-US" sz="1600" dirty="0"/>
                        <a:t> for biotechnology R&amp;D</a:t>
                      </a:r>
                    </a:p>
                  </a:txBody>
                  <a:tcPr marL="80108" marR="80108" marT="40054" marB="400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sz="1600" dirty="0"/>
                    </a:p>
                  </a:txBody>
                  <a:tcPr marL="80108" marR="80108" marT="40054" marB="400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9367964"/>
                  </a:ext>
                </a:extLst>
              </a:tr>
            </a:tbl>
          </a:graphicData>
        </a:graphic>
      </p:graphicFrame>
      <p:pic>
        <p:nvPicPr>
          <p:cNvPr id="17" name="Picture 16">
            <a:extLst>
              <a:ext uri="{FF2B5EF4-FFF2-40B4-BE49-F238E27FC236}">
                <a16:creationId xmlns:a16="http://schemas.microsoft.com/office/drawing/2014/main" id="{71726D98-B3E7-6CB7-5CF1-CB9048B1F4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3887" y="2719733"/>
            <a:ext cx="1094488" cy="9310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Picture 18" descr="A yellow circle with arrows pointing to a triangle&#10;&#10;AI-generated content may be incorrect.">
            <a:extLst>
              <a:ext uri="{FF2B5EF4-FFF2-40B4-BE49-F238E27FC236}">
                <a16:creationId xmlns:a16="http://schemas.microsoft.com/office/drawing/2014/main" id="{22779F6B-1F52-2BFA-8276-BB3AB33CD1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60935" y="2719733"/>
            <a:ext cx="1094488" cy="9238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1954824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Office 2013 - 202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3069</TotalTime>
  <Words>2097</Words>
  <Application>Microsoft Office PowerPoint</Application>
  <PresentationFormat>Widescreen</PresentationFormat>
  <Paragraphs>150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Aptos</vt:lpstr>
      <vt:lpstr>Arial</vt:lpstr>
      <vt:lpstr>Calibri</vt:lpstr>
      <vt:lpstr>Corbel</vt:lpstr>
      <vt:lpstr>Wingdings</vt:lpstr>
      <vt:lpstr>Parallax</vt:lpstr>
      <vt:lpstr>Hybrid Genome Assembly and Multi-Omics Analysis of Composting-Residue Isolates Reveal Bioplastic Degradation Potential </vt:lpstr>
      <vt:lpstr>Scientific Context &amp; Study Rationale</vt:lpstr>
      <vt:lpstr>Research Workflow Overview</vt:lpstr>
      <vt:lpstr>             Hybrid Genome   Sequencing Strategy</vt:lpstr>
      <vt:lpstr>Collection and Identification</vt:lpstr>
      <vt:lpstr>Hybrid Assembly &amp; CAZyme Profile</vt:lpstr>
      <vt:lpstr>Genomic Comparison  &amp; Evolutionary Context</vt:lpstr>
      <vt:lpstr>Gene Expression Response to Bioplastics</vt:lpstr>
      <vt:lpstr>From Genome to Green Solutions</vt:lpstr>
      <vt:lpstr>PowerPoint Presentation</vt:lpstr>
      <vt:lpstr>Selected References &amp; Tools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Identification of Selection Signatures for Coat Color Variation in Different Sheep Breeds Using Pool-Seq.</dc:title>
  <dc:creator>MARIANO MARINA</dc:creator>
  <cp:lastModifiedBy>martina castellucci</cp:lastModifiedBy>
  <cp:revision>32</cp:revision>
  <dcterms:created xsi:type="dcterms:W3CDTF">2025-01-23T10:27:30Z</dcterms:created>
  <dcterms:modified xsi:type="dcterms:W3CDTF">2025-08-20T16:02:24Z</dcterms:modified>
</cp:coreProperties>
</file>